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 id="2147483711" r:id="rId2"/>
    <p:sldMasterId id="2147483717" r:id="rId3"/>
    <p:sldMasterId id="2147483723" r:id="rId4"/>
    <p:sldMasterId id="2147483726" r:id="rId5"/>
    <p:sldMasterId id="2147483728" r:id="rId6"/>
  </p:sldMasterIdLst>
  <p:notesMasterIdLst>
    <p:notesMasterId r:id="rId53"/>
  </p:notesMasterIdLst>
  <p:handoutMasterIdLst>
    <p:handoutMasterId r:id="rId54"/>
  </p:handoutMasterIdLst>
  <p:sldIdLst>
    <p:sldId id="440" r:id="rId7"/>
    <p:sldId id="498" r:id="rId8"/>
    <p:sldId id="508" r:id="rId9"/>
    <p:sldId id="512" r:id="rId10"/>
    <p:sldId id="544" r:id="rId11"/>
    <p:sldId id="514" r:id="rId12"/>
    <p:sldId id="517" r:id="rId13"/>
    <p:sldId id="520" r:id="rId14"/>
    <p:sldId id="521" r:id="rId15"/>
    <p:sldId id="518" r:id="rId16"/>
    <p:sldId id="531" r:id="rId17"/>
    <p:sldId id="532" r:id="rId18"/>
    <p:sldId id="533" r:id="rId19"/>
    <p:sldId id="534" r:id="rId20"/>
    <p:sldId id="535" r:id="rId21"/>
    <p:sldId id="536" r:id="rId22"/>
    <p:sldId id="546" r:id="rId23"/>
    <p:sldId id="547" r:id="rId24"/>
    <p:sldId id="548" r:id="rId25"/>
    <p:sldId id="539" r:id="rId26"/>
    <p:sldId id="540" r:id="rId27"/>
    <p:sldId id="550" r:id="rId28"/>
    <p:sldId id="551" r:id="rId29"/>
    <p:sldId id="552" r:id="rId30"/>
    <p:sldId id="545" r:id="rId31"/>
    <p:sldId id="543" r:id="rId32"/>
    <p:sldId id="557" r:id="rId33"/>
    <p:sldId id="553" r:id="rId34"/>
    <p:sldId id="554" r:id="rId35"/>
    <p:sldId id="559" r:id="rId36"/>
    <p:sldId id="555" r:id="rId37"/>
    <p:sldId id="556" r:id="rId38"/>
    <p:sldId id="561" r:id="rId39"/>
    <p:sldId id="562" r:id="rId40"/>
    <p:sldId id="563" r:id="rId41"/>
    <p:sldId id="571" r:id="rId42"/>
    <p:sldId id="565" r:id="rId43"/>
    <p:sldId id="566" r:id="rId44"/>
    <p:sldId id="567" r:id="rId45"/>
    <p:sldId id="570" r:id="rId46"/>
    <p:sldId id="572" r:id="rId47"/>
    <p:sldId id="574" r:id="rId48"/>
    <p:sldId id="573" r:id="rId49"/>
    <p:sldId id="575" r:id="rId50"/>
    <p:sldId id="576" r:id="rId51"/>
    <p:sldId id="577" r:id="rId52"/>
  </p:sldIdLst>
  <p:sldSz cx="9144000" cy="6858000" type="screen4x3"/>
  <p:notesSz cx="6858000" cy="9107488"/>
  <p:defaultTextStyle>
    <a:defPPr>
      <a:defRPr lang="en-AU"/>
    </a:defPPr>
    <a:lvl1pPr algn="l" rtl="0" fontAlgn="base">
      <a:spcBef>
        <a:spcPct val="50000"/>
      </a:spcBef>
      <a:spcAft>
        <a:spcPct val="0"/>
      </a:spcAft>
      <a:defRPr sz="1400" kern="1200">
        <a:solidFill>
          <a:schemeClr val="tx1"/>
        </a:solidFill>
        <a:latin typeface="Arial" charset="0"/>
        <a:ea typeface="+mn-ea"/>
        <a:cs typeface="+mn-cs"/>
      </a:defRPr>
    </a:lvl1pPr>
    <a:lvl2pPr marL="457200" algn="l" rtl="0" fontAlgn="base">
      <a:spcBef>
        <a:spcPct val="50000"/>
      </a:spcBef>
      <a:spcAft>
        <a:spcPct val="0"/>
      </a:spcAft>
      <a:defRPr sz="1400" kern="1200">
        <a:solidFill>
          <a:schemeClr val="tx1"/>
        </a:solidFill>
        <a:latin typeface="Arial" charset="0"/>
        <a:ea typeface="+mn-ea"/>
        <a:cs typeface="+mn-cs"/>
      </a:defRPr>
    </a:lvl2pPr>
    <a:lvl3pPr marL="914400" algn="l" rtl="0" fontAlgn="base">
      <a:spcBef>
        <a:spcPct val="50000"/>
      </a:spcBef>
      <a:spcAft>
        <a:spcPct val="0"/>
      </a:spcAft>
      <a:defRPr sz="1400" kern="1200">
        <a:solidFill>
          <a:schemeClr val="tx1"/>
        </a:solidFill>
        <a:latin typeface="Arial" charset="0"/>
        <a:ea typeface="+mn-ea"/>
        <a:cs typeface="+mn-cs"/>
      </a:defRPr>
    </a:lvl3pPr>
    <a:lvl4pPr marL="1371600" algn="l" rtl="0" fontAlgn="base">
      <a:spcBef>
        <a:spcPct val="50000"/>
      </a:spcBef>
      <a:spcAft>
        <a:spcPct val="0"/>
      </a:spcAft>
      <a:defRPr sz="1400" kern="1200">
        <a:solidFill>
          <a:schemeClr val="tx1"/>
        </a:solidFill>
        <a:latin typeface="Arial" charset="0"/>
        <a:ea typeface="+mn-ea"/>
        <a:cs typeface="+mn-cs"/>
      </a:defRPr>
    </a:lvl4pPr>
    <a:lvl5pPr marL="1828800" algn="l" rtl="0" fontAlgn="base">
      <a:spcBef>
        <a:spcPct val="50000"/>
      </a:spcBef>
      <a:spcAft>
        <a:spcPct val="0"/>
      </a:spcAft>
      <a:defRPr sz="1400" kern="1200">
        <a:solidFill>
          <a:schemeClr val="tx1"/>
        </a:solidFill>
        <a:latin typeface="Arial" charset="0"/>
        <a:ea typeface="+mn-ea"/>
        <a:cs typeface="+mn-cs"/>
      </a:defRPr>
    </a:lvl5pPr>
    <a:lvl6pPr marL="2286000" algn="l" defTabSz="914400" rtl="0" eaLnBrk="1" latinLnBrk="0" hangingPunct="1">
      <a:defRPr sz="1400" kern="1200">
        <a:solidFill>
          <a:schemeClr val="tx1"/>
        </a:solidFill>
        <a:latin typeface="Arial" charset="0"/>
        <a:ea typeface="+mn-ea"/>
        <a:cs typeface="+mn-cs"/>
      </a:defRPr>
    </a:lvl6pPr>
    <a:lvl7pPr marL="2743200" algn="l" defTabSz="914400" rtl="0" eaLnBrk="1" latinLnBrk="0" hangingPunct="1">
      <a:defRPr sz="1400" kern="1200">
        <a:solidFill>
          <a:schemeClr val="tx1"/>
        </a:solidFill>
        <a:latin typeface="Arial" charset="0"/>
        <a:ea typeface="+mn-ea"/>
        <a:cs typeface="+mn-cs"/>
      </a:defRPr>
    </a:lvl7pPr>
    <a:lvl8pPr marL="3200400" algn="l" defTabSz="914400" rtl="0" eaLnBrk="1" latinLnBrk="0" hangingPunct="1">
      <a:defRPr sz="1400" kern="1200">
        <a:solidFill>
          <a:schemeClr val="tx1"/>
        </a:solidFill>
        <a:latin typeface="Arial" charset="0"/>
        <a:ea typeface="+mn-ea"/>
        <a:cs typeface="+mn-cs"/>
      </a:defRPr>
    </a:lvl8pPr>
    <a:lvl9pPr marL="3657600" algn="l" defTabSz="914400" rtl="0" eaLnBrk="1" latinLnBrk="0" hangingPunct="1">
      <a:defRPr sz="1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FF"/>
    <a:srgbClr val="660066"/>
    <a:srgbClr val="800080"/>
    <a:srgbClr val="FF0000"/>
    <a:srgbClr val="FFFF00"/>
    <a:srgbClr val="000066"/>
    <a:srgbClr val="333399"/>
    <a:srgbClr val="FF505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648" autoAdjust="0"/>
  </p:normalViewPr>
  <p:slideViewPr>
    <p:cSldViewPr>
      <p:cViewPr varScale="1">
        <p:scale>
          <a:sx n="84" d="100"/>
          <a:sy n="84" d="100"/>
        </p:scale>
        <p:origin x="-174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6228"/>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viewProps" Target="view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7586"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200"/>
            </a:lvl1pPr>
          </a:lstStyle>
          <a:p>
            <a:endParaRPr lang="en-AU"/>
          </a:p>
        </p:txBody>
      </p:sp>
      <p:sp>
        <p:nvSpPr>
          <p:cNvPr id="67587" name="Rectangle 3"/>
          <p:cNvSpPr>
            <a:spLocks noGrp="1" noChangeArrowheads="1"/>
          </p:cNvSpPr>
          <p:nvPr>
            <p:ph type="dt" sz="quarter" idx="1"/>
          </p:nvPr>
        </p:nvSpPr>
        <p:spPr bwMode="auto">
          <a:xfrm>
            <a:off x="3884613"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lvl1pPr>
          </a:lstStyle>
          <a:p>
            <a:endParaRPr lang="en-AU"/>
          </a:p>
        </p:txBody>
      </p:sp>
      <p:sp>
        <p:nvSpPr>
          <p:cNvPr id="67588" name="Rectangle 4"/>
          <p:cNvSpPr>
            <a:spLocks noGrp="1" noChangeArrowheads="1"/>
          </p:cNvSpPr>
          <p:nvPr>
            <p:ph type="ftr" sz="quarter" idx="2"/>
          </p:nvPr>
        </p:nvSpPr>
        <p:spPr bwMode="auto">
          <a:xfrm>
            <a:off x="0" y="8650288"/>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defRPr sz="1200"/>
            </a:lvl1pPr>
          </a:lstStyle>
          <a:p>
            <a:endParaRPr lang="en-AU"/>
          </a:p>
        </p:txBody>
      </p:sp>
      <p:sp>
        <p:nvSpPr>
          <p:cNvPr id="67589" name="Rectangle 5"/>
          <p:cNvSpPr>
            <a:spLocks noGrp="1" noChangeArrowheads="1"/>
          </p:cNvSpPr>
          <p:nvPr>
            <p:ph type="sldNum" sz="quarter" idx="3"/>
          </p:nvPr>
        </p:nvSpPr>
        <p:spPr bwMode="auto">
          <a:xfrm>
            <a:off x="3884613" y="8650288"/>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a:lvl1pPr>
          </a:lstStyle>
          <a:p>
            <a:fld id="{4D0E10EE-C0DA-49FA-8698-BB22E13D5911}" type="slidenum">
              <a:rPr lang="en-AU"/>
              <a:pPr/>
              <a:t>‹#›</a:t>
            </a:fld>
            <a:endParaRPr lang="en-A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0"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200"/>
            </a:lvl1pPr>
          </a:lstStyle>
          <a:p>
            <a:endParaRPr lang="en-US"/>
          </a:p>
        </p:txBody>
      </p:sp>
      <p:sp>
        <p:nvSpPr>
          <p:cNvPr id="73731" name="Rectangle 3"/>
          <p:cNvSpPr>
            <a:spLocks noGrp="1" noChangeArrowheads="1"/>
          </p:cNvSpPr>
          <p:nvPr>
            <p:ph type="dt" idx="1"/>
          </p:nvPr>
        </p:nvSpPr>
        <p:spPr bwMode="auto">
          <a:xfrm>
            <a:off x="3884613"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lvl1pPr>
          </a:lstStyle>
          <a:p>
            <a:endParaRPr lang="en-US"/>
          </a:p>
        </p:txBody>
      </p:sp>
      <p:sp>
        <p:nvSpPr>
          <p:cNvPr id="73732" name="Rectangle 4"/>
          <p:cNvSpPr>
            <a:spLocks noRot="1" noChangeArrowheads="1" noTextEdit="1"/>
          </p:cNvSpPr>
          <p:nvPr>
            <p:ph type="sldImg" idx="2"/>
          </p:nvPr>
        </p:nvSpPr>
        <p:spPr bwMode="auto">
          <a:xfrm>
            <a:off x="1152525" y="682625"/>
            <a:ext cx="4554538" cy="3416300"/>
          </a:xfrm>
          <a:prstGeom prst="rect">
            <a:avLst/>
          </a:prstGeom>
          <a:noFill/>
          <a:ln w="9525">
            <a:solidFill>
              <a:srgbClr val="000000"/>
            </a:solidFill>
            <a:miter lim="800000"/>
            <a:headEnd/>
            <a:tailEnd/>
          </a:ln>
          <a:effectLst/>
        </p:spPr>
      </p:sp>
      <p:sp>
        <p:nvSpPr>
          <p:cNvPr id="73733" name="Rectangle 5"/>
          <p:cNvSpPr>
            <a:spLocks noGrp="1" noChangeArrowheads="1"/>
          </p:cNvSpPr>
          <p:nvPr>
            <p:ph type="body" sz="quarter" idx="3"/>
          </p:nvPr>
        </p:nvSpPr>
        <p:spPr bwMode="auto">
          <a:xfrm>
            <a:off x="685800" y="4325938"/>
            <a:ext cx="5486400" cy="4098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3734" name="Rectangle 6"/>
          <p:cNvSpPr>
            <a:spLocks noGrp="1" noChangeArrowheads="1"/>
          </p:cNvSpPr>
          <p:nvPr>
            <p:ph type="ftr" sz="quarter" idx="4"/>
          </p:nvPr>
        </p:nvSpPr>
        <p:spPr bwMode="auto">
          <a:xfrm>
            <a:off x="0" y="8650288"/>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defRPr sz="1200"/>
            </a:lvl1pPr>
          </a:lstStyle>
          <a:p>
            <a:endParaRPr lang="en-US"/>
          </a:p>
        </p:txBody>
      </p:sp>
      <p:sp>
        <p:nvSpPr>
          <p:cNvPr id="73735" name="Rectangle 7"/>
          <p:cNvSpPr>
            <a:spLocks noGrp="1" noChangeArrowheads="1"/>
          </p:cNvSpPr>
          <p:nvPr>
            <p:ph type="sldNum" sz="quarter" idx="5"/>
          </p:nvPr>
        </p:nvSpPr>
        <p:spPr bwMode="auto">
          <a:xfrm>
            <a:off x="3884613" y="8650288"/>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a:lvl1pPr>
          </a:lstStyle>
          <a:p>
            <a:fld id="{CBD261C4-E799-4835-8666-6813D4FF314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2E0B95-D4C2-4C15-8529-68D01DEF1F2A}" type="slidenum">
              <a:rPr lang="en-US"/>
              <a:pPr/>
              <a:t>7</a:t>
            </a:fld>
            <a:endParaRPr lang="en-US"/>
          </a:p>
        </p:txBody>
      </p:sp>
      <p:sp>
        <p:nvSpPr>
          <p:cNvPr id="749570" name="Rectangle 2"/>
          <p:cNvSpPr>
            <a:spLocks noRot="1" noChangeArrowheads="1" noTextEdit="1"/>
          </p:cNvSpPr>
          <p:nvPr>
            <p:ph type="sldImg"/>
          </p:nvPr>
        </p:nvSpPr>
        <p:spPr>
          <a:ln/>
        </p:spPr>
      </p:sp>
      <p:sp>
        <p:nvSpPr>
          <p:cNvPr id="749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10D9E5-5CC9-4BFD-9F28-104851BCD82E}" type="slidenum">
              <a:rPr lang="en-US"/>
              <a:pPr/>
              <a:t>34</a:t>
            </a:fld>
            <a:endParaRPr lang="en-US"/>
          </a:p>
        </p:txBody>
      </p:sp>
      <p:sp>
        <p:nvSpPr>
          <p:cNvPr id="834562" name="Rectangle 2"/>
          <p:cNvSpPr>
            <a:spLocks noRot="1" noChangeArrowheads="1" noTextEdit="1"/>
          </p:cNvSpPr>
          <p:nvPr>
            <p:ph type="sldImg"/>
          </p:nvPr>
        </p:nvSpPr>
        <p:spPr>
          <a:ln/>
        </p:spPr>
      </p:sp>
      <p:sp>
        <p:nvSpPr>
          <p:cNvPr id="834563" name="Rectangle 3"/>
          <p:cNvSpPr>
            <a:spLocks noGrp="1" noChangeArrowheads="1"/>
          </p:cNvSpPr>
          <p:nvPr>
            <p:ph type="body" idx="1"/>
          </p:nvPr>
        </p:nvSpPr>
        <p:spPr/>
        <p:txBody>
          <a:bodyPr/>
          <a:lstStyle/>
          <a:p>
            <a:pPr>
              <a:buFontTx/>
              <a:buChar char="•"/>
            </a:pP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A5E2BD-B645-4D05-B6D3-574B6E53DDBA}" type="slidenum">
              <a:rPr lang="en-US"/>
              <a:pPr/>
              <a:t>37</a:t>
            </a:fld>
            <a:endParaRPr lang="en-US"/>
          </a:p>
        </p:txBody>
      </p:sp>
      <p:sp>
        <p:nvSpPr>
          <p:cNvPr id="839682" name="Rectangle 2"/>
          <p:cNvSpPr>
            <a:spLocks noRot="1" noChangeArrowheads="1" noTextEdit="1"/>
          </p:cNvSpPr>
          <p:nvPr>
            <p:ph type="sldImg"/>
          </p:nvPr>
        </p:nvSpPr>
        <p:spPr>
          <a:ln/>
        </p:spPr>
      </p:sp>
      <p:sp>
        <p:nvSpPr>
          <p:cNvPr id="839683" name="Rectangle 3"/>
          <p:cNvSpPr>
            <a:spLocks noGrp="1" noChangeArrowheads="1"/>
          </p:cNvSpPr>
          <p:nvPr>
            <p:ph type="body" idx="1"/>
          </p:nvPr>
        </p:nvSpPr>
        <p:spPr>
          <a:xfrm>
            <a:off x="914400" y="4325938"/>
            <a:ext cx="5029200" cy="4098925"/>
          </a:xfrm>
        </p:spPr>
        <p:txBody>
          <a:bodyPr/>
          <a:lstStyle/>
          <a:p>
            <a:r>
              <a:rPr lang="en-US"/>
              <a:t>Curriculum has three parts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224383-082C-440F-A491-E628D2F7469A}" type="slidenum">
              <a:rPr lang="en-US"/>
              <a:pPr/>
              <a:t>38</a:t>
            </a:fld>
            <a:endParaRPr lang="en-US"/>
          </a:p>
        </p:txBody>
      </p:sp>
      <p:sp>
        <p:nvSpPr>
          <p:cNvPr id="841730" name="Rectangle 2"/>
          <p:cNvSpPr>
            <a:spLocks noRot="1" noChangeArrowheads="1" noTextEdit="1"/>
          </p:cNvSpPr>
          <p:nvPr>
            <p:ph type="sldImg"/>
          </p:nvPr>
        </p:nvSpPr>
        <p:spPr>
          <a:ln/>
        </p:spPr>
      </p:sp>
      <p:sp>
        <p:nvSpPr>
          <p:cNvPr id="841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2D3971-B75F-40D5-A9F0-2CDEC0FA5742}" type="slidenum">
              <a:rPr lang="en-US"/>
              <a:pPr/>
              <a:t>12</a:t>
            </a:fld>
            <a:endParaRPr lang="en-US"/>
          </a:p>
        </p:txBody>
      </p:sp>
      <p:sp>
        <p:nvSpPr>
          <p:cNvPr id="792578" name="Rectangle 2"/>
          <p:cNvSpPr>
            <a:spLocks noRot="1" noChangeArrowheads="1" noTextEdit="1"/>
          </p:cNvSpPr>
          <p:nvPr>
            <p:ph type="sldImg"/>
          </p:nvPr>
        </p:nvSpPr>
        <p:spPr>
          <a:ln/>
        </p:spPr>
      </p:sp>
      <p:sp>
        <p:nvSpPr>
          <p:cNvPr id="792579" name="Rectangle 3"/>
          <p:cNvSpPr>
            <a:spLocks noGrp="1" noChangeArrowheads="1"/>
          </p:cNvSpPr>
          <p:nvPr>
            <p:ph type="body" idx="1"/>
          </p:nvPr>
        </p:nvSpPr>
        <p:spPr/>
        <p:txBody>
          <a:bodyPr/>
          <a:lstStyle/>
          <a:p>
            <a:r>
              <a:rPr lang="en-US"/>
              <a:t>Make the point that objectives provide a purpose for our instruction.  They answer the WHY question.  For example, why are we teaching this stuff?  By mandated, we mean that teachers are expected to teach toward standards whether they believe them to be important or not.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A7AACF-4E6F-4511-9321-CE7C4A72BA84}" type="slidenum">
              <a:rPr lang="en-US"/>
              <a:pPr/>
              <a:t>13</a:t>
            </a:fld>
            <a:endParaRPr lang="en-US"/>
          </a:p>
        </p:txBody>
      </p:sp>
      <p:sp>
        <p:nvSpPr>
          <p:cNvPr id="794626" name="Rectangle 2"/>
          <p:cNvSpPr>
            <a:spLocks noRot="1" noChangeArrowheads="1" noTextEdit="1"/>
          </p:cNvSpPr>
          <p:nvPr>
            <p:ph type="sldImg"/>
          </p:nvPr>
        </p:nvSpPr>
        <p:spPr>
          <a:ln/>
        </p:spPr>
      </p:sp>
      <p:sp>
        <p:nvSpPr>
          <p:cNvPr id="794627" name="Rectangle 3"/>
          <p:cNvSpPr>
            <a:spLocks noGrp="1" noChangeArrowheads="1"/>
          </p:cNvSpPr>
          <p:nvPr>
            <p:ph type="body" idx="1"/>
          </p:nvPr>
        </p:nvSpPr>
        <p:spPr/>
        <p:txBody>
          <a:bodyPr/>
          <a:lstStyle/>
          <a:p>
            <a:r>
              <a:rPr lang="en-US"/>
              <a:t>All standards are written in the same grammatical format: subject-verb-object or SVO.</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E9B134-72E5-4B61-A15D-9461AF5A5905}" type="slidenum">
              <a:rPr lang="en-US"/>
              <a:pPr/>
              <a:t>14</a:t>
            </a:fld>
            <a:endParaRPr lang="en-US"/>
          </a:p>
        </p:txBody>
      </p:sp>
      <p:sp>
        <p:nvSpPr>
          <p:cNvPr id="796674" name="Rectangle 2"/>
          <p:cNvSpPr>
            <a:spLocks noRot="1" noChangeArrowheads="1" noTextEdit="1"/>
          </p:cNvSpPr>
          <p:nvPr>
            <p:ph type="sldImg"/>
          </p:nvPr>
        </p:nvSpPr>
        <p:spPr>
          <a:ln/>
        </p:spPr>
      </p:sp>
      <p:sp>
        <p:nvSpPr>
          <p:cNvPr id="796675" name="Rectangle 3"/>
          <p:cNvSpPr>
            <a:spLocks noGrp="1" noChangeArrowheads="1"/>
          </p:cNvSpPr>
          <p:nvPr>
            <p:ph type="body" idx="1"/>
          </p:nvPr>
        </p:nvSpPr>
        <p:spPr/>
        <p:txBody>
          <a:bodyPr/>
          <a:lstStyle/>
          <a:p>
            <a:r>
              <a:rPr lang="en-US"/>
              <a:t>The subject is the learner or the student or students (or learners).  There is a verb immediately after the subject but that is not the verb of interest to us.  Rather, that verb is in the future tense and indicates the intentional nature of standards.  Also, that verb indicates our commitment to student learning (“will” is greater than “should” which is greater than “might”).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F0AB7D-B711-4B51-B45A-D503729ACB34}" type="slidenum">
              <a:rPr lang="en-US"/>
              <a:pPr/>
              <a:t>16</a:t>
            </a:fld>
            <a:endParaRPr lang="en-US"/>
          </a:p>
        </p:txBody>
      </p:sp>
      <p:sp>
        <p:nvSpPr>
          <p:cNvPr id="799746" name="Rectangle 2"/>
          <p:cNvSpPr>
            <a:spLocks noRot="1" noChangeArrowheads="1" noTextEdit="1"/>
          </p:cNvSpPr>
          <p:nvPr>
            <p:ph type="sldImg"/>
          </p:nvPr>
        </p:nvSpPr>
        <p:spPr>
          <a:ln/>
        </p:spPr>
      </p:sp>
      <p:sp>
        <p:nvSpPr>
          <p:cNvPr id="799747" name="Rectangle 3"/>
          <p:cNvSpPr>
            <a:spLocks noGrp="1" noChangeArrowheads="1"/>
          </p:cNvSpPr>
          <p:nvPr>
            <p:ph type="body" idx="1"/>
          </p:nvPr>
        </p:nvSpPr>
        <p:spPr/>
        <p:txBody>
          <a:bodyPr/>
          <a:lstStyle/>
          <a:p>
            <a:pPr>
              <a:lnSpc>
                <a:spcPct val="80000"/>
              </a:lnSpc>
              <a:buFontTx/>
              <a:buChar char="•"/>
            </a:pPr>
            <a:endParaRPr lang="en-US" sz="10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5D98EE-D6B2-4E3A-B88B-446DDD799178}" type="slidenum">
              <a:rPr lang="en-US"/>
              <a:pPr/>
              <a:t>20</a:t>
            </a:fld>
            <a:endParaRPr lang="en-US"/>
          </a:p>
        </p:txBody>
      </p:sp>
      <p:sp>
        <p:nvSpPr>
          <p:cNvPr id="803842" name="Rectangle 2"/>
          <p:cNvSpPr>
            <a:spLocks noRot="1" noChangeArrowheads="1" noTextEdit="1"/>
          </p:cNvSpPr>
          <p:nvPr>
            <p:ph type="sldImg"/>
          </p:nvPr>
        </p:nvSpPr>
        <p:spPr>
          <a:ln/>
        </p:spPr>
      </p:sp>
      <p:sp>
        <p:nvSpPr>
          <p:cNvPr id="803843" name="Rectangle 3"/>
          <p:cNvSpPr>
            <a:spLocks noGrp="1" noChangeArrowheads="1"/>
          </p:cNvSpPr>
          <p:nvPr>
            <p:ph type="body" idx="1"/>
          </p:nvPr>
        </p:nvSpPr>
        <p:spPr/>
        <p:txBody>
          <a:bodyPr/>
          <a:lstStyle/>
          <a:p>
            <a:pPr>
              <a:buFontTx/>
              <a:buChar char="•"/>
            </a:pP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0D4DED-313B-4101-88A9-558B2A9E09E1}" type="slidenum">
              <a:rPr lang="en-US"/>
              <a:pPr/>
              <a:t>24</a:t>
            </a:fld>
            <a:endParaRPr lang="en-US"/>
          </a:p>
        </p:txBody>
      </p:sp>
      <p:sp>
        <p:nvSpPr>
          <p:cNvPr id="822274" name="Rectangle 2"/>
          <p:cNvSpPr>
            <a:spLocks noRot="1" noChangeArrowheads="1" noTextEdit="1"/>
          </p:cNvSpPr>
          <p:nvPr>
            <p:ph type="sldImg"/>
          </p:nvPr>
        </p:nvSpPr>
        <p:spPr>
          <a:ln/>
        </p:spPr>
      </p:sp>
      <p:sp>
        <p:nvSpPr>
          <p:cNvPr id="822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BDBBFA-FE1F-4711-93B5-DD8F4B7E66D1}" type="slidenum">
              <a:rPr lang="en-US"/>
              <a:pPr/>
              <a:t>25</a:t>
            </a:fld>
            <a:endParaRPr lang="en-US"/>
          </a:p>
        </p:txBody>
      </p:sp>
      <p:sp>
        <p:nvSpPr>
          <p:cNvPr id="813058" name="Rectangle 2"/>
          <p:cNvSpPr>
            <a:spLocks noRot="1" noChangeArrowheads="1" noTextEdit="1"/>
          </p:cNvSpPr>
          <p:nvPr>
            <p:ph type="sldImg"/>
          </p:nvPr>
        </p:nvSpPr>
        <p:spPr>
          <a:ln/>
        </p:spPr>
      </p:sp>
      <p:sp>
        <p:nvSpPr>
          <p:cNvPr id="813059" name="Rectangle 3"/>
          <p:cNvSpPr>
            <a:spLocks noGrp="1" noChangeArrowheads="1"/>
          </p:cNvSpPr>
          <p:nvPr>
            <p:ph type="body" idx="1"/>
          </p:nvPr>
        </p:nvSpPr>
        <p:spPr/>
        <p:txBody>
          <a:bodyPr/>
          <a:lstStyle/>
          <a:p>
            <a:pPr>
              <a:buFontTx/>
              <a:buChar char="•"/>
            </a:pP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B10C4A-FAB8-475A-BA9D-59168BA2EE66}" type="slidenum">
              <a:rPr lang="en-US"/>
              <a:pPr/>
              <a:t>26</a:t>
            </a:fld>
            <a:endParaRPr lang="en-US"/>
          </a:p>
        </p:txBody>
      </p:sp>
      <p:sp>
        <p:nvSpPr>
          <p:cNvPr id="809986" name="Rectangle 2"/>
          <p:cNvSpPr>
            <a:spLocks noRot="1" noChangeArrowheads="1" noTextEdit="1"/>
          </p:cNvSpPr>
          <p:nvPr>
            <p:ph type="sldImg"/>
          </p:nvPr>
        </p:nvSpPr>
        <p:spPr>
          <a:ln/>
        </p:spPr>
      </p:sp>
      <p:sp>
        <p:nvSpPr>
          <p:cNvPr id="809987" name="Rectangle 3"/>
          <p:cNvSpPr>
            <a:spLocks noGrp="1" noChangeArrowheads="1"/>
          </p:cNvSpPr>
          <p:nvPr>
            <p:ph type="body" idx="1"/>
          </p:nvPr>
        </p:nvSpPr>
        <p:spPr/>
        <p:txBody>
          <a:bodyPr/>
          <a:lstStyle/>
          <a:p>
            <a:r>
              <a:rPr lang="en-AU" sz="1300" b="1"/>
              <a:t>We can use shorthand notation to refer to the cells.  For example, A1 is Remember Factual Knowledge and C3 is Apply Procedural Knowledge.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98338" name="Group 2"/>
          <p:cNvGrpSpPr>
            <a:grpSpLocks/>
          </p:cNvGrpSpPr>
          <p:nvPr/>
        </p:nvGrpSpPr>
        <p:grpSpPr bwMode="auto">
          <a:xfrm>
            <a:off x="0" y="0"/>
            <a:ext cx="8458200" cy="5943600"/>
            <a:chOff x="0" y="0"/>
            <a:chExt cx="5328" cy="3744"/>
          </a:xfrm>
        </p:grpSpPr>
        <p:sp>
          <p:nvSpPr>
            <p:cNvPr id="398339" name="Freeform 3"/>
            <p:cNvSpPr>
              <a:spLocks/>
            </p:cNvSpPr>
            <p:nvPr/>
          </p:nvSpPr>
          <p:spPr bwMode="hidden">
            <a:xfrm>
              <a:off x="0" y="1440"/>
              <a:ext cx="5155" cy="2304"/>
            </a:xfrm>
            <a:custGeom>
              <a:avLst/>
              <a:gdLst/>
              <a:ahLst/>
              <a:cxnLst>
                <a:cxn ang="0">
                  <a:pos x="5154" y="1769"/>
                </a:cxn>
                <a:cxn ang="0">
                  <a:pos x="0" y="2304"/>
                </a:cxn>
                <a:cxn ang="0">
                  <a:pos x="0" y="1252"/>
                </a:cxn>
                <a:cxn ang="0">
                  <a:pos x="5155" y="0"/>
                </a:cxn>
                <a:cxn ang="0">
                  <a:pos x="5155" y="1416"/>
                </a:cxn>
                <a:cxn ang="0">
                  <a:pos x="5154" y="1769"/>
                </a:cxn>
              </a:cxnLst>
              <a:rect l="0" t="0" r="r" b="b"/>
              <a:pathLst>
                <a:path w="5155" h="2304">
                  <a:moveTo>
                    <a:pt x="5154" y="1769"/>
                  </a:moveTo>
                  <a:lnTo>
                    <a:pt x="0" y="2304"/>
                  </a:lnTo>
                  <a:lnTo>
                    <a:pt x="0" y="1252"/>
                  </a:lnTo>
                  <a:lnTo>
                    <a:pt x="5155" y="0"/>
                  </a:lnTo>
                  <a:lnTo>
                    <a:pt x="5155" y="1416"/>
                  </a:lnTo>
                  <a:lnTo>
                    <a:pt x="5154" y="1769"/>
                  </a:lnTo>
                  <a:close/>
                </a:path>
              </a:pathLst>
            </a:custGeom>
            <a:gradFill rotWithShape="1">
              <a:gsLst>
                <a:gs pos="0">
                  <a:schemeClr val="bg1">
                    <a:gamma/>
                    <a:shade val="84706"/>
                    <a:invGamma/>
                  </a:schemeClr>
                </a:gs>
                <a:gs pos="100000">
                  <a:schemeClr val="bg1"/>
                </a:gs>
              </a:gsLst>
              <a:lin ang="0" scaled="1"/>
            </a:gradFill>
            <a:ln w="9525">
              <a:noFill/>
              <a:round/>
              <a:headEnd/>
              <a:tailEnd/>
            </a:ln>
          </p:spPr>
          <p:txBody>
            <a:bodyPr/>
            <a:lstStyle/>
            <a:p>
              <a:endParaRPr lang="en-US"/>
            </a:p>
          </p:txBody>
        </p:sp>
        <p:sp>
          <p:nvSpPr>
            <p:cNvPr id="398340" name="Freeform 4"/>
            <p:cNvSpPr>
              <a:spLocks/>
            </p:cNvSpPr>
            <p:nvPr/>
          </p:nvSpPr>
          <p:spPr bwMode="hidden">
            <a:xfrm>
              <a:off x="0" y="0"/>
              <a:ext cx="5328" cy="3689"/>
            </a:xfrm>
            <a:custGeom>
              <a:avLst/>
              <a:gdLst/>
              <a:ahLst/>
              <a:cxnLst>
                <a:cxn ang="0">
                  <a:pos x="5311" y="3209"/>
                </a:cxn>
                <a:cxn ang="0">
                  <a:pos x="0" y="3689"/>
                </a:cxn>
                <a:cxn ang="0">
                  <a:pos x="0" y="9"/>
                </a:cxn>
                <a:cxn ang="0">
                  <a:pos x="5328" y="0"/>
                </a:cxn>
                <a:cxn ang="0">
                  <a:pos x="5311" y="3209"/>
                </a:cxn>
              </a:cxnLst>
              <a:rect l="0" t="0" r="r" b="b"/>
              <a:pathLst>
                <a:path w="5328" h="3689">
                  <a:moveTo>
                    <a:pt x="5311" y="3209"/>
                  </a:moveTo>
                  <a:lnTo>
                    <a:pt x="0" y="3689"/>
                  </a:lnTo>
                  <a:lnTo>
                    <a:pt x="0" y="9"/>
                  </a:lnTo>
                  <a:lnTo>
                    <a:pt x="5328" y="0"/>
                  </a:lnTo>
                  <a:lnTo>
                    <a:pt x="5311" y="3209"/>
                  </a:lnTo>
                  <a:close/>
                </a:path>
              </a:pathLst>
            </a:custGeom>
            <a:gradFill rotWithShape="1">
              <a:gsLst>
                <a:gs pos="0">
                  <a:schemeClr val="bg2"/>
                </a:gs>
                <a:gs pos="100000">
                  <a:schemeClr val="bg1"/>
                </a:gs>
              </a:gsLst>
              <a:lin ang="0" scaled="1"/>
            </a:gradFill>
            <a:ln w="9525">
              <a:noFill/>
              <a:round/>
              <a:headEnd/>
              <a:tailEnd/>
            </a:ln>
          </p:spPr>
          <p:txBody>
            <a:bodyPr/>
            <a:lstStyle/>
            <a:p>
              <a:endParaRPr lang="en-US"/>
            </a:p>
          </p:txBody>
        </p:sp>
      </p:grpSp>
      <p:sp>
        <p:nvSpPr>
          <p:cNvPr id="398341" name="Rectangle 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398342" name="Rectangle 6"/>
          <p:cNvSpPr>
            <a:spLocks noGrp="1" noChangeArrowheads="1"/>
          </p:cNvSpPr>
          <p:nvPr>
            <p:ph type="dt" sz="quarter" idx="2"/>
          </p:nvPr>
        </p:nvSpPr>
        <p:spPr/>
        <p:txBody>
          <a:bodyPr/>
          <a:lstStyle>
            <a:lvl1pPr>
              <a:defRPr/>
            </a:lvl1pPr>
          </a:lstStyle>
          <a:p>
            <a:endParaRPr lang="en-US"/>
          </a:p>
        </p:txBody>
      </p:sp>
      <p:sp>
        <p:nvSpPr>
          <p:cNvPr id="398343" name="Rectangle 7"/>
          <p:cNvSpPr>
            <a:spLocks noGrp="1" noChangeArrowheads="1"/>
          </p:cNvSpPr>
          <p:nvPr>
            <p:ph type="ftr" sz="quarter" idx="3"/>
          </p:nvPr>
        </p:nvSpPr>
        <p:spPr/>
        <p:txBody>
          <a:bodyPr/>
          <a:lstStyle>
            <a:lvl1pPr>
              <a:defRPr/>
            </a:lvl1pPr>
          </a:lstStyle>
          <a:p>
            <a:endParaRPr lang="en-US"/>
          </a:p>
        </p:txBody>
      </p:sp>
      <p:sp>
        <p:nvSpPr>
          <p:cNvPr id="398344" name="Rectangle 8"/>
          <p:cNvSpPr>
            <a:spLocks noGrp="1" noChangeArrowheads="1"/>
          </p:cNvSpPr>
          <p:nvPr>
            <p:ph type="sldNum" sz="quarter" idx="4"/>
          </p:nvPr>
        </p:nvSpPr>
        <p:spPr/>
        <p:txBody>
          <a:bodyPr/>
          <a:lstStyle>
            <a:lvl1pPr>
              <a:defRPr/>
            </a:lvl1pPr>
          </a:lstStyle>
          <a:p>
            <a:fld id="{207B2DB9-9BD2-43C7-8323-77B55C9A6493}" type="slidenum">
              <a:rPr lang="en-US"/>
              <a:pPr/>
              <a:t>‹#›</a:t>
            </a:fld>
            <a:endParaRPr lang="en-US"/>
          </a:p>
        </p:txBody>
      </p:sp>
      <p:sp>
        <p:nvSpPr>
          <p:cNvPr id="398345" name="Rectangle 9"/>
          <p:cNvSpPr>
            <a:spLocks noGrp="1" noChangeArrowheads="1"/>
          </p:cNvSpPr>
          <p:nvPr>
            <p:ph type="ctrTitle" sz="quarter"/>
          </p:nvPr>
        </p:nvSpPr>
        <p:spPr>
          <a:xfrm>
            <a:off x="685800" y="1768475"/>
            <a:ext cx="7772400" cy="1736725"/>
          </a:xfrm>
        </p:spPr>
        <p:txBody>
          <a:bodyPr anchor="b" anchorCtr="1"/>
          <a:lstStyle>
            <a:lvl1pPr>
              <a:defRPr sz="5400"/>
            </a:lvl1pPr>
          </a:lstStyle>
          <a:p>
            <a:r>
              <a:rPr lang="en-US"/>
              <a:t>Click to edit Master title style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F5F7553-A74E-4A63-AD72-B9C39A66BF0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213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21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820E7B4-581B-41BE-9498-522749907660}"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43074" name="Group 2"/>
          <p:cNvGrpSpPr>
            <a:grpSpLocks/>
          </p:cNvGrpSpPr>
          <p:nvPr/>
        </p:nvGrpSpPr>
        <p:grpSpPr bwMode="auto">
          <a:xfrm>
            <a:off x="-6350" y="20638"/>
            <a:ext cx="9144000" cy="6858000"/>
            <a:chOff x="0" y="0"/>
            <a:chExt cx="5760" cy="4320"/>
          </a:xfrm>
        </p:grpSpPr>
        <p:sp>
          <p:nvSpPr>
            <p:cNvPr id="643075"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US"/>
            </a:p>
          </p:txBody>
        </p:sp>
        <p:sp>
          <p:nvSpPr>
            <p:cNvPr id="643076"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endParaRPr lang="en-US"/>
            </a:p>
          </p:txBody>
        </p:sp>
      </p:grpSp>
      <p:sp>
        <p:nvSpPr>
          <p:cNvPr id="643077" name="Freeform 5"/>
          <p:cNvSpPr>
            <a:spLocks/>
          </p:cNvSpPr>
          <p:nvPr/>
        </p:nvSpPr>
        <p:spPr bwMode="hidden">
          <a:xfrm>
            <a:off x="6242050" y="626903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endParaRPr lang="en-US"/>
          </a:p>
        </p:txBody>
      </p:sp>
      <p:grpSp>
        <p:nvGrpSpPr>
          <p:cNvPr id="643078" name="Group 6"/>
          <p:cNvGrpSpPr>
            <a:grpSpLocks/>
          </p:cNvGrpSpPr>
          <p:nvPr/>
        </p:nvGrpSpPr>
        <p:grpSpPr bwMode="auto">
          <a:xfrm>
            <a:off x="-1588" y="6034088"/>
            <a:ext cx="7845426" cy="850900"/>
            <a:chOff x="0" y="3792"/>
            <a:chExt cx="4942" cy="536"/>
          </a:xfrm>
        </p:grpSpPr>
        <p:sp>
          <p:nvSpPr>
            <p:cNvPr id="643079"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endParaRPr lang="en-US"/>
            </a:p>
          </p:txBody>
        </p:sp>
        <p:grpSp>
          <p:nvGrpSpPr>
            <p:cNvPr id="643080" name="Group 8"/>
            <p:cNvGrpSpPr>
              <a:grpSpLocks/>
            </p:cNvGrpSpPr>
            <p:nvPr userDrawn="1"/>
          </p:nvGrpSpPr>
          <p:grpSpPr bwMode="auto">
            <a:xfrm>
              <a:off x="2486" y="3792"/>
              <a:ext cx="2456" cy="536"/>
              <a:chOff x="2486" y="3792"/>
              <a:chExt cx="2456" cy="536"/>
            </a:xfrm>
          </p:grpSpPr>
          <p:sp>
            <p:nvSpPr>
              <p:cNvPr id="643081" name="Freeform 9"/>
              <p:cNvSpPr>
                <a:spLocks/>
              </p:cNvSpPr>
              <p:nvPr userDrawn="1"/>
            </p:nvSpPr>
            <p:spPr bwMode="ltGray">
              <a:xfrm>
                <a:off x="3948" y="3799"/>
                <a:ext cx="994" cy="529"/>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592" y="527"/>
                  </a:cxn>
                  <a:cxn ang="0">
                    <a:pos x="994" y="529"/>
                  </a:cxn>
                  <a:cxn ang="0">
                    <a:pos x="828" y="473"/>
                  </a:cxn>
                  <a:cxn ang="0">
                    <a:pos x="636" y="373"/>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w="9525">
                <a:noFill/>
                <a:round/>
                <a:headEnd/>
                <a:tailEnd/>
              </a:ln>
            </p:spPr>
            <p:txBody>
              <a:bodyPr/>
              <a:lstStyle/>
              <a:p>
                <a:endParaRPr lang="en-US"/>
              </a:p>
            </p:txBody>
          </p:sp>
          <p:sp>
            <p:nvSpPr>
              <p:cNvPr id="643082"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endParaRPr lang="en-US"/>
              </a:p>
            </p:txBody>
          </p:sp>
          <p:sp>
            <p:nvSpPr>
              <p:cNvPr id="643083"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endParaRPr lang="en-US"/>
              </a:p>
            </p:txBody>
          </p:sp>
          <p:sp>
            <p:nvSpPr>
              <p:cNvPr id="643084"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endParaRPr lang="en-US"/>
              </a:p>
            </p:txBody>
          </p:sp>
          <p:sp>
            <p:nvSpPr>
              <p:cNvPr id="643085"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endParaRPr lang="en-US"/>
              </a:p>
            </p:txBody>
          </p:sp>
        </p:grpSp>
        <p:sp>
          <p:nvSpPr>
            <p:cNvPr id="643086"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endParaRPr lang="en-US"/>
            </a:p>
          </p:txBody>
        </p:sp>
      </p:grpSp>
      <p:grpSp>
        <p:nvGrpSpPr>
          <p:cNvPr id="643087" name="Group 15"/>
          <p:cNvGrpSpPr>
            <a:grpSpLocks/>
          </p:cNvGrpSpPr>
          <p:nvPr/>
        </p:nvGrpSpPr>
        <p:grpSpPr bwMode="auto">
          <a:xfrm>
            <a:off x="627063" y="6021388"/>
            <a:ext cx="5684837" cy="849312"/>
            <a:chOff x="395" y="3793"/>
            <a:chExt cx="3581" cy="535"/>
          </a:xfrm>
        </p:grpSpPr>
        <p:sp>
          <p:nvSpPr>
            <p:cNvPr id="643088" name="Freeform 16"/>
            <p:cNvSpPr>
              <a:spLocks/>
            </p:cNvSpPr>
            <p:nvPr userDrawn="1"/>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endParaRPr lang="en-US"/>
            </a:p>
          </p:txBody>
        </p:sp>
        <p:sp>
          <p:nvSpPr>
            <p:cNvPr id="643089" name="Freeform 17"/>
            <p:cNvSpPr>
              <a:spLocks/>
            </p:cNvSpPr>
            <p:nvPr userDrawn="1"/>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endParaRPr lang="en-US"/>
            </a:p>
          </p:txBody>
        </p:sp>
        <p:sp>
          <p:nvSpPr>
            <p:cNvPr id="643090" name="Freeform 18"/>
            <p:cNvSpPr>
              <a:spLocks/>
            </p:cNvSpPr>
            <p:nvPr userDrawn="1"/>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endParaRPr lang="en-US"/>
            </a:p>
          </p:txBody>
        </p:sp>
        <p:sp>
          <p:nvSpPr>
            <p:cNvPr id="643091" name="Freeform 19"/>
            <p:cNvSpPr>
              <a:spLocks/>
            </p:cNvSpPr>
            <p:nvPr userDrawn="1"/>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endParaRPr lang="en-US"/>
            </a:p>
          </p:txBody>
        </p:sp>
        <p:sp>
          <p:nvSpPr>
            <p:cNvPr id="643092" name="Freeform 20"/>
            <p:cNvSpPr>
              <a:spLocks/>
            </p:cNvSpPr>
            <p:nvPr userDrawn="1"/>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endParaRPr lang="en-US"/>
            </a:p>
          </p:txBody>
        </p:sp>
        <p:sp>
          <p:nvSpPr>
            <p:cNvPr id="643093" name="Freeform 21"/>
            <p:cNvSpPr>
              <a:spLocks/>
            </p:cNvSpPr>
            <p:nvPr userDrawn="1"/>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endParaRPr lang="en-US"/>
            </a:p>
          </p:txBody>
        </p:sp>
      </p:grpSp>
      <p:sp>
        <p:nvSpPr>
          <p:cNvPr id="643094" name="Rectangle 22"/>
          <p:cNvSpPr>
            <a:spLocks noGrp="1" noChangeArrowheads="1"/>
          </p:cNvSpPr>
          <p:nvPr>
            <p:ph type="ctrTitle" sz="quarter"/>
          </p:nvPr>
        </p:nvSpPr>
        <p:spPr>
          <a:xfrm>
            <a:off x="457200" y="1447800"/>
            <a:ext cx="8229600" cy="1736725"/>
          </a:xfrm>
        </p:spPr>
        <p:txBody>
          <a:bodyPr/>
          <a:lstStyle>
            <a:lvl1pPr>
              <a:defRPr sz="5400"/>
            </a:lvl1pPr>
          </a:lstStyle>
          <a:p>
            <a:r>
              <a:rPr lang="en-US"/>
              <a:t>Click to edit Master title style</a:t>
            </a:r>
          </a:p>
        </p:txBody>
      </p:sp>
      <p:sp>
        <p:nvSpPr>
          <p:cNvPr id="643095" name="Rectangle 23"/>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000000"/>
                  </a:outerShdw>
                </a:effectLst>
              </a:defRPr>
            </a:lvl1pPr>
          </a:lstStyle>
          <a:p>
            <a:r>
              <a:rPr lang="en-US"/>
              <a:t>Click to edit Master subtitle style</a:t>
            </a:r>
          </a:p>
        </p:txBody>
      </p:sp>
      <p:sp>
        <p:nvSpPr>
          <p:cNvPr id="643096" name="Rectangle 24"/>
          <p:cNvSpPr>
            <a:spLocks noGrp="1" noChangeArrowheads="1"/>
          </p:cNvSpPr>
          <p:nvPr>
            <p:ph type="dt" sz="quarter" idx="2"/>
          </p:nvPr>
        </p:nvSpPr>
        <p:spPr/>
        <p:txBody>
          <a:bodyPr/>
          <a:lstStyle>
            <a:lvl1pPr>
              <a:defRPr/>
            </a:lvl1pPr>
          </a:lstStyle>
          <a:p>
            <a:endParaRPr lang="en-US"/>
          </a:p>
        </p:txBody>
      </p:sp>
      <p:sp>
        <p:nvSpPr>
          <p:cNvPr id="643097" name="Rectangle 25"/>
          <p:cNvSpPr>
            <a:spLocks noGrp="1" noChangeArrowheads="1"/>
          </p:cNvSpPr>
          <p:nvPr>
            <p:ph type="sldNum" sz="quarter" idx="4"/>
          </p:nvPr>
        </p:nvSpPr>
        <p:spPr/>
        <p:txBody>
          <a:bodyPr/>
          <a:lstStyle>
            <a:lvl1pPr>
              <a:defRPr/>
            </a:lvl1pPr>
          </a:lstStyle>
          <a:p>
            <a:fld id="{663B707F-AA7C-418A-9CB1-4821A0611AB1}" type="slidenum">
              <a:rPr lang="en-US"/>
              <a:pPr/>
              <a:t>‹#›</a:t>
            </a:fld>
            <a:endParaRPr lang="en-US"/>
          </a:p>
        </p:txBody>
      </p:sp>
      <p:sp>
        <p:nvSpPr>
          <p:cNvPr id="643098" name="Rectangle 26"/>
          <p:cNvSpPr>
            <a:spLocks noGrp="1" noChangeArrowheads="1"/>
          </p:cNvSpPr>
          <p:nvPr>
            <p:ph type="ftr" sz="quarter" idx="3"/>
          </p:nvPr>
        </p:nvSpPr>
        <p:spPr/>
        <p:txBody>
          <a:bodyPr/>
          <a:lstStyle>
            <a:lvl1pPr>
              <a:defRPr/>
            </a:lvl1pPr>
          </a:lstStyle>
          <a:p>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0C70596-4026-42FB-8D61-DC34C1A46ACD}"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AFD19E4-083A-4F41-A682-1F07133A4620}"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D72D5A9-9284-477F-9A34-612144CA8D1C}"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4B04106-0D58-4994-AEB7-9315C40B715A}"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2FDFC1C-782F-4810-A50F-4CCFAFA516B2}"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D6F132D-9792-4496-916D-A460CB312C7A}"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A1A4AAC-D5D0-405C-8182-C1DED9EA4B8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251830E-1AEA-4EAF-8113-756AD10F597E}"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6DC2C65-C5A9-4E8E-BDC1-8128F3A9039F}"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23941B7-461E-4745-8678-5D0392339504}"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E53984A-C539-4A6C-B360-77FD4CBA7E7A}"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21922" name="Rectangle 2"/>
          <p:cNvSpPr>
            <a:spLocks noGrp="1" noChangeArrowheads="1"/>
          </p:cNvSpPr>
          <p:nvPr>
            <p:ph type="ctrTitle" sz="quarter"/>
          </p:nvPr>
        </p:nvSpPr>
        <p:spPr>
          <a:xfrm>
            <a:off x="685800" y="1676400"/>
            <a:ext cx="7772400" cy="1828800"/>
          </a:xfrm>
        </p:spPr>
        <p:txBody>
          <a:bodyPr/>
          <a:lstStyle>
            <a:lvl1pPr>
              <a:defRPr/>
            </a:lvl1pPr>
          </a:lstStyle>
          <a:p>
            <a:r>
              <a:rPr lang="en-US"/>
              <a:t>Click to edit Master title style</a:t>
            </a:r>
          </a:p>
        </p:txBody>
      </p:sp>
      <p:sp>
        <p:nvSpPr>
          <p:cNvPr id="721923"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721924" name="Rectangle 4"/>
          <p:cNvSpPr>
            <a:spLocks noGrp="1" noChangeArrowheads="1"/>
          </p:cNvSpPr>
          <p:nvPr>
            <p:ph type="dt" sz="quarter" idx="2"/>
          </p:nvPr>
        </p:nvSpPr>
        <p:spPr/>
        <p:txBody>
          <a:bodyPr/>
          <a:lstStyle>
            <a:lvl1pPr>
              <a:defRPr/>
            </a:lvl1pPr>
          </a:lstStyle>
          <a:p>
            <a:endParaRPr lang="en-US"/>
          </a:p>
        </p:txBody>
      </p:sp>
      <p:sp>
        <p:nvSpPr>
          <p:cNvPr id="721925" name="Rectangle 5"/>
          <p:cNvSpPr>
            <a:spLocks noGrp="1" noChangeArrowheads="1"/>
          </p:cNvSpPr>
          <p:nvPr>
            <p:ph type="ftr" sz="quarter" idx="3"/>
          </p:nvPr>
        </p:nvSpPr>
        <p:spPr/>
        <p:txBody>
          <a:bodyPr/>
          <a:lstStyle>
            <a:lvl1pPr>
              <a:defRPr/>
            </a:lvl1pPr>
          </a:lstStyle>
          <a:p>
            <a:endParaRPr lang="en-US"/>
          </a:p>
        </p:txBody>
      </p:sp>
      <p:sp>
        <p:nvSpPr>
          <p:cNvPr id="721926" name="Rectangle 6"/>
          <p:cNvSpPr>
            <a:spLocks noGrp="1" noChangeArrowheads="1"/>
          </p:cNvSpPr>
          <p:nvPr>
            <p:ph type="sldNum" sz="quarter" idx="4"/>
          </p:nvPr>
        </p:nvSpPr>
        <p:spPr/>
        <p:txBody>
          <a:bodyPr/>
          <a:lstStyle>
            <a:lvl1pPr>
              <a:defRPr/>
            </a:lvl1pPr>
          </a:lstStyle>
          <a:p>
            <a:fld id="{6C137649-8FBF-44AE-AFB0-90C44574064A}" type="slidenum">
              <a:rPr lang="en-US"/>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326ABCF-C1FC-430A-9E79-28310FB425F8}" type="slidenum">
              <a:rPr lang="en-US"/>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C9FDD3C-BCD9-43F2-A8B2-40DA82E45056}" type="slidenum">
              <a:rPr lang="en-US"/>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0059649-0BCD-46E8-9399-F150AD40964D}" type="slidenum">
              <a:rPr lang="en-US"/>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6BDB2F0-0BAE-4091-8044-5B00BC1C3786}" type="slidenum">
              <a:rPr lang="en-US"/>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A5DBA4C-CC0D-450C-AF73-F8A8F194F15F}" type="slidenum">
              <a:rPr lang="en-US"/>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E0DFA0C-E159-4331-A6BC-78B6532576D2}"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B057B2-32EE-42D4-9090-1066F84AE796}" type="slidenum">
              <a:rPr lang="en-US"/>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668F02A-B286-45A1-8B4D-80EA048B4F52}" type="slidenum">
              <a:rPr lang="en-US"/>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E3BB503-CDD8-42ED-AB38-A2AFA65E30D1}" type="slidenum">
              <a:rPr lang="en-US"/>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BE806A5-FFB6-4908-A2D6-60FA25558363}" type="slidenum">
              <a:rPr lang="en-US"/>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0198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F7DECC4-0B06-4C52-A635-272E68B5827C}" type="slidenum">
              <a:rPr lang="en-US"/>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36258" name="Group 2"/>
          <p:cNvGrpSpPr>
            <a:grpSpLocks/>
          </p:cNvGrpSpPr>
          <p:nvPr/>
        </p:nvGrpSpPr>
        <p:grpSpPr bwMode="auto">
          <a:xfrm>
            <a:off x="0" y="0"/>
            <a:ext cx="9159875" cy="6858000"/>
            <a:chOff x="0" y="0"/>
            <a:chExt cx="5770" cy="4320"/>
          </a:xfrm>
        </p:grpSpPr>
        <p:sp>
          <p:nvSpPr>
            <p:cNvPr id="736259" name="Rectangle 3"/>
            <p:cNvSpPr>
              <a:spLocks noChangeArrowheads="1"/>
            </p:cNvSpPr>
            <p:nvPr userDrawn="1"/>
          </p:nvSpPr>
          <p:spPr bwMode="hidden">
            <a:xfrm>
              <a:off x="5232" y="1"/>
              <a:ext cx="528" cy="4319"/>
            </a:xfrm>
            <a:prstGeom prst="rect">
              <a:avLst/>
            </a:prstGeom>
            <a:gradFill rotWithShape="0">
              <a:gsLst>
                <a:gs pos="0">
                  <a:schemeClr val="accent2"/>
                </a:gs>
                <a:gs pos="100000">
                  <a:schemeClr val="accent2">
                    <a:gamma/>
                    <a:tint val="94118"/>
                    <a:invGamma/>
                  </a:schemeClr>
                </a:gs>
              </a:gsLst>
              <a:lin ang="0" scaled="1"/>
            </a:gradFill>
            <a:ln w="9525">
              <a:noFill/>
              <a:miter lim="800000"/>
              <a:headEnd/>
              <a:tailEnd/>
            </a:ln>
            <a:effectLst/>
          </p:spPr>
          <p:txBody>
            <a:bodyPr wrap="none" anchor="ctr"/>
            <a:lstStyle/>
            <a:p>
              <a:endParaRPr lang="en-US"/>
            </a:p>
          </p:txBody>
        </p:sp>
        <p:sp>
          <p:nvSpPr>
            <p:cNvPr id="736260" name="Rectangle 4"/>
            <p:cNvSpPr>
              <a:spLocks noChangeArrowheads="1"/>
            </p:cNvSpPr>
            <p:nvPr userDrawn="1"/>
          </p:nvSpPr>
          <p:spPr bwMode="hidden">
            <a:xfrm>
              <a:off x="1056" y="0"/>
              <a:ext cx="19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en-US"/>
            </a:p>
          </p:txBody>
        </p:sp>
        <p:sp>
          <p:nvSpPr>
            <p:cNvPr id="736261" name="Rectangle 5"/>
            <p:cNvSpPr>
              <a:spLocks noChangeArrowheads="1"/>
            </p:cNvSpPr>
            <p:nvPr userDrawn="1"/>
          </p:nvSpPr>
          <p:spPr bwMode="hidden">
            <a:xfrm>
              <a:off x="1728" y="0"/>
              <a:ext cx="43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en-US"/>
            </a:p>
          </p:txBody>
        </p:sp>
        <p:sp>
          <p:nvSpPr>
            <p:cNvPr id="736262" name="Rectangle 6"/>
            <p:cNvSpPr>
              <a:spLocks noChangeArrowheads="1"/>
            </p:cNvSpPr>
            <p:nvPr userDrawn="1"/>
          </p:nvSpPr>
          <p:spPr bwMode="hidden">
            <a:xfrm>
              <a:off x="2256" y="0"/>
              <a:ext cx="240" cy="4320"/>
            </a:xfrm>
            <a:prstGeom prst="rect">
              <a:avLst/>
            </a:prstGeom>
            <a:solidFill>
              <a:schemeClr val="bg1"/>
            </a:solidFill>
            <a:ln w="9525">
              <a:noFill/>
              <a:miter lim="800000"/>
              <a:headEnd/>
              <a:tailEnd/>
            </a:ln>
            <a:effectLst/>
          </p:spPr>
          <p:txBody>
            <a:bodyPr wrap="none" anchor="ctr"/>
            <a:lstStyle/>
            <a:p>
              <a:endParaRPr lang="en-US"/>
            </a:p>
          </p:txBody>
        </p:sp>
        <p:sp>
          <p:nvSpPr>
            <p:cNvPr id="736263" name="Rectangle 7"/>
            <p:cNvSpPr>
              <a:spLocks noChangeArrowheads="1"/>
            </p:cNvSpPr>
            <p:nvPr userDrawn="1"/>
          </p:nvSpPr>
          <p:spPr bwMode="hidden">
            <a:xfrm>
              <a:off x="1344" y="0"/>
              <a:ext cx="384"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n-US"/>
            </a:p>
          </p:txBody>
        </p:sp>
        <p:sp>
          <p:nvSpPr>
            <p:cNvPr id="736264" name="Rectangle 8"/>
            <p:cNvSpPr>
              <a:spLocks noChangeArrowheads="1"/>
            </p:cNvSpPr>
            <p:nvPr userDrawn="1"/>
          </p:nvSpPr>
          <p:spPr bwMode="hidden">
            <a:xfrm>
              <a:off x="480" y="0"/>
              <a:ext cx="576"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n-US"/>
            </a:p>
          </p:txBody>
        </p:sp>
        <p:sp>
          <p:nvSpPr>
            <p:cNvPr id="736265" name="Rectangle 9"/>
            <p:cNvSpPr>
              <a:spLocks noChangeArrowheads="1"/>
            </p:cNvSpPr>
            <p:nvPr userDrawn="1"/>
          </p:nvSpPr>
          <p:spPr bwMode="hidden">
            <a:xfrm>
              <a:off x="288" y="0"/>
              <a:ext cx="192" cy="4320"/>
            </a:xfrm>
            <a:prstGeom prst="rect">
              <a:avLst/>
            </a:prstGeom>
            <a:gradFill rotWithShape="0">
              <a:gsLst>
                <a:gs pos="0">
                  <a:schemeClr val="bg2"/>
                </a:gs>
                <a:gs pos="50000">
                  <a:schemeClr val="bg2">
                    <a:gamma/>
                    <a:shade val="84706"/>
                    <a:invGamma/>
                  </a:schemeClr>
                </a:gs>
                <a:gs pos="100000">
                  <a:schemeClr val="bg2"/>
                </a:gs>
              </a:gsLst>
              <a:lin ang="0" scaled="1"/>
            </a:gradFill>
            <a:ln w="9525">
              <a:noFill/>
              <a:miter lim="800000"/>
              <a:headEnd/>
              <a:tailEnd/>
            </a:ln>
            <a:effectLst/>
          </p:spPr>
          <p:txBody>
            <a:bodyPr wrap="none" anchor="ctr"/>
            <a:lstStyle/>
            <a:p>
              <a:endParaRPr lang="en-US"/>
            </a:p>
          </p:txBody>
        </p:sp>
        <p:sp>
          <p:nvSpPr>
            <p:cNvPr id="736266" name="Rectangle 10"/>
            <p:cNvSpPr>
              <a:spLocks noChangeArrowheads="1"/>
            </p:cNvSpPr>
            <p:nvPr userDrawn="1"/>
          </p:nvSpPr>
          <p:spPr bwMode="hidden">
            <a:xfrm>
              <a:off x="0" y="0"/>
              <a:ext cx="288" cy="4320"/>
            </a:xfrm>
            <a:prstGeom prst="rect">
              <a:avLst/>
            </a:prstGeom>
            <a:gradFill rotWithShape="0">
              <a:gsLst>
                <a:gs pos="0">
                  <a:schemeClr val="bg2">
                    <a:gamma/>
                    <a:shade val="78824"/>
                    <a:invGamma/>
                  </a:schemeClr>
                </a:gs>
                <a:gs pos="100000">
                  <a:schemeClr val="bg2"/>
                </a:gs>
              </a:gsLst>
              <a:lin ang="0" scaled="1"/>
            </a:gradFill>
            <a:ln w="9525">
              <a:noFill/>
              <a:miter lim="800000"/>
              <a:headEnd/>
              <a:tailEnd/>
            </a:ln>
            <a:effectLst/>
          </p:spPr>
          <p:txBody>
            <a:bodyPr wrap="none" anchor="ctr"/>
            <a:lstStyle/>
            <a:p>
              <a:endParaRPr lang="en-US"/>
            </a:p>
          </p:txBody>
        </p:sp>
        <p:sp>
          <p:nvSpPr>
            <p:cNvPr id="736267" name="Rectangle 11"/>
            <p:cNvSpPr>
              <a:spLocks noChangeArrowheads="1"/>
            </p:cNvSpPr>
            <p:nvPr userDrawn="1"/>
          </p:nvSpPr>
          <p:spPr bwMode="hidden">
            <a:xfrm>
              <a:off x="2160" y="0"/>
              <a:ext cx="240"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n-US"/>
            </a:p>
          </p:txBody>
        </p:sp>
        <p:sp>
          <p:nvSpPr>
            <p:cNvPr id="736268" name="Rectangle 12"/>
            <p:cNvSpPr>
              <a:spLocks noChangeArrowheads="1"/>
            </p:cNvSpPr>
            <p:nvPr userDrawn="1"/>
          </p:nvSpPr>
          <p:spPr bwMode="hidden">
            <a:xfrm>
              <a:off x="2784"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en-US"/>
            </a:p>
          </p:txBody>
        </p:sp>
        <p:sp>
          <p:nvSpPr>
            <p:cNvPr id="736269" name="Rectangle 13"/>
            <p:cNvSpPr>
              <a:spLocks noChangeArrowheads="1"/>
            </p:cNvSpPr>
            <p:nvPr userDrawn="1"/>
          </p:nvSpPr>
          <p:spPr bwMode="hidden">
            <a:xfrm>
              <a:off x="1248" y="0"/>
              <a:ext cx="144" cy="4320"/>
            </a:xfrm>
            <a:prstGeom prst="rect">
              <a:avLst/>
            </a:prstGeom>
            <a:solidFill>
              <a:schemeClr val="bg2"/>
            </a:solidFill>
            <a:ln w="9525">
              <a:noFill/>
              <a:miter lim="800000"/>
              <a:headEnd/>
              <a:tailEnd/>
            </a:ln>
            <a:effectLst/>
          </p:spPr>
          <p:txBody>
            <a:bodyPr wrap="none" anchor="ctr"/>
            <a:lstStyle/>
            <a:p>
              <a:endParaRPr lang="en-US"/>
            </a:p>
          </p:txBody>
        </p:sp>
        <p:sp>
          <p:nvSpPr>
            <p:cNvPr id="736270" name="Rectangle 14"/>
            <p:cNvSpPr>
              <a:spLocks noChangeArrowheads="1"/>
            </p:cNvSpPr>
            <p:nvPr userDrawn="1"/>
          </p:nvSpPr>
          <p:spPr bwMode="hidden">
            <a:xfrm>
              <a:off x="3300" y="0"/>
              <a:ext cx="252" cy="4320"/>
            </a:xfrm>
            <a:prstGeom prst="rect">
              <a:avLst/>
            </a:prstGeom>
            <a:solidFill>
              <a:schemeClr val="bg2"/>
            </a:solidFill>
            <a:ln w="9525">
              <a:noFill/>
              <a:miter lim="800000"/>
              <a:headEnd/>
              <a:tailEnd/>
            </a:ln>
            <a:effectLst/>
          </p:spPr>
          <p:txBody>
            <a:bodyPr wrap="none" anchor="ctr"/>
            <a:lstStyle/>
            <a:p>
              <a:endParaRPr lang="en-US"/>
            </a:p>
          </p:txBody>
        </p:sp>
        <p:sp>
          <p:nvSpPr>
            <p:cNvPr id="736271" name="Rectangle 15"/>
            <p:cNvSpPr>
              <a:spLocks noChangeArrowheads="1"/>
            </p:cNvSpPr>
            <p:nvPr userDrawn="1"/>
          </p:nvSpPr>
          <p:spPr bwMode="hidden">
            <a:xfrm>
              <a:off x="4656" y="0"/>
              <a:ext cx="144"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endParaRPr lang="en-US"/>
            </a:p>
          </p:txBody>
        </p:sp>
        <p:sp>
          <p:nvSpPr>
            <p:cNvPr id="736272" name="Rectangle 16"/>
            <p:cNvSpPr>
              <a:spLocks noChangeArrowheads="1"/>
            </p:cNvSpPr>
            <p:nvPr userDrawn="1"/>
          </p:nvSpPr>
          <p:spPr bwMode="hidden">
            <a:xfrm>
              <a:off x="4608" y="0"/>
              <a:ext cx="672" cy="4320"/>
            </a:xfrm>
            <a:prstGeom prst="rect">
              <a:avLst/>
            </a:prstGeom>
            <a:gradFill rotWithShape="0">
              <a:gsLst>
                <a:gs pos="0">
                  <a:schemeClr val="bg2"/>
                </a:gs>
                <a:gs pos="100000">
                  <a:schemeClr val="accent2"/>
                </a:gs>
              </a:gsLst>
              <a:lin ang="0" scaled="1"/>
            </a:gradFill>
            <a:ln w="9525">
              <a:noFill/>
              <a:miter lim="800000"/>
              <a:headEnd/>
              <a:tailEnd/>
            </a:ln>
            <a:effectLst/>
          </p:spPr>
          <p:txBody>
            <a:bodyPr wrap="none" anchor="ctr"/>
            <a:lstStyle/>
            <a:p>
              <a:endParaRPr lang="en-US"/>
            </a:p>
          </p:txBody>
        </p:sp>
        <p:sp>
          <p:nvSpPr>
            <p:cNvPr id="736273" name="Rectangle 17"/>
            <p:cNvSpPr>
              <a:spLocks noChangeArrowheads="1"/>
            </p:cNvSpPr>
            <p:nvPr userDrawn="1"/>
          </p:nvSpPr>
          <p:spPr bwMode="hidden">
            <a:xfrm>
              <a:off x="3504" y="0"/>
              <a:ext cx="624" cy="4320"/>
            </a:xfrm>
            <a:prstGeom prst="rect">
              <a:avLst/>
            </a:prstGeom>
            <a:gradFill rotWithShape="0">
              <a:gsLst>
                <a:gs pos="0">
                  <a:schemeClr val="bg2"/>
                </a:gs>
                <a:gs pos="50000">
                  <a:schemeClr val="bg1"/>
                </a:gs>
                <a:gs pos="100000">
                  <a:schemeClr val="bg2"/>
                </a:gs>
              </a:gsLst>
              <a:lin ang="0" scaled="1"/>
            </a:gradFill>
            <a:ln w="9525">
              <a:noFill/>
              <a:miter lim="800000"/>
              <a:headEnd/>
              <a:tailEnd/>
            </a:ln>
            <a:effectLst/>
          </p:spPr>
          <p:txBody>
            <a:bodyPr wrap="none" anchor="ctr"/>
            <a:lstStyle/>
            <a:p>
              <a:endParaRPr lang="en-US"/>
            </a:p>
          </p:txBody>
        </p:sp>
        <p:sp>
          <p:nvSpPr>
            <p:cNvPr id="736274" name="Rectangle 18"/>
            <p:cNvSpPr>
              <a:spLocks noChangeArrowheads="1"/>
            </p:cNvSpPr>
            <p:nvPr userDrawn="1"/>
          </p:nvSpPr>
          <p:spPr bwMode="hidden">
            <a:xfrm>
              <a:off x="3840"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en-US"/>
            </a:p>
          </p:txBody>
        </p:sp>
        <p:sp>
          <p:nvSpPr>
            <p:cNvPr id="736275" name="Rectangle 19"/>
            <p:cNvSpPr>
              <a:spLocks noChangeArrowheads="1"/>
            </p:cNvSpPr>
            <p:nvPr userDrawn="1"/>
          </p:nvSpPr>
          <p:spPr bwMode="hidden">
            <a:xfrm>
              <a:off x="4368" y="0"/>
              <a:ext cx="240"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endParaRPr lang="en-US"/>
            </a:p>
          </p:txBody>
        </p:sp>
        <p:sp>
          <p:nvSpPr>
            <p:cNvPr id="736276" name="Rectangle 20"/>
            <p:cNvSpPr>
              <a:spLocks noChangeArrowheads="1"/>
            </p:cNvSpPr>
            <p:nvPr userDrawn="1"/>
          </p:nvSpPr>
          <p:spPr bwMode="hidden">
            <a:xfrm>
              <a:off x="2680" y="0"/>
              <a:ext cx="152"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n-US"/>
            </a:p>
          </p:txBody>
        </p:sp>
        <p:sp>
          <p:nvSpPr>
            <p:cNvPr id="736277" name="Rectangle 21"/>
            <p:cNvSpPr>
              <a:spLocks noChangeArrowheads="1"/>
            </p:cNvSpPr>
            <p:nvPr userDrawn="1"/>
          </p:nvSpPr>
          <p:spPr bwMode="hidden">
            <a:xfrm>
              <a:off x="2366" y="0"/>
              <a:ext cx="336"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en-US"/>
            </a:p>
          </p:txBody>
        </p:sp>
        <p:sp>
          <p:nvSpPr>
            <p:cNvPr id="736278" name="Freeform 22"/>
            <p:cNvSpPr>
              <a:spLocks/>
            </p:cNvSpPr>
            <p:nvPr userDrawn="1"/>
          </p:nvSpPr>
          <p:spPr bwMode="hidden">
            <a:xfrm>
              <a:off x="1" y="3875"/>
              <a:ext cx="5760" cy="445"/>
            </a:xfrm>
            <a:custGeom>
              <a:avLst/>
              <a:gdLst/>
              <a:ahLst/>
              <a:cxnLst>
                <a:cxn ang="0">
                  <a:pos x="5700" y="86"/>
                </a:cxn>
                <a:cxn ang="0">
                  <a:pos x="5508" y="86"/>
                </a:cxn>
                <a:cxn ang="0">
                  <a:pos x="5454" y="76"/>
                </a:cxn>
                <a:cxn ang="0">
                  <a:pos x="5448" y="65"/>
                </a:cxn>
                <a:cxn ang="0">
                  <a:pos x="5442" y="44"/>
                </a:cxn>
                <a:cxn ang="0">
                  <a:pos x="5414" y="18"/>
                </a:cxn>
                <a:cxn ang="0">
                  <a:pos x="5332" y="7"/>
                </a:cxn>
                <a:cxn ang="0">
                  <a:pos x="5051" y="22"/>
                </a:cxn>
                <a:cxn ang="0">
                  <a:pos x="4986" y="55"/>
                </a:cxn>
                <a:cxn ang="0">
                  <a:pos x="4854" y="102"/>
                </a:cxn>
                <a:cxn ang="0">
                  <a:pos x="4740" y="112"/>
                </a:cxn>
                <a:cxn ang="0">
                  <a:pos x="4662" y="91"/>
                </a:cxn>
                <a:cxn ang="0">
                  <a:pos x="4598" y="25"/>
                </a:cxn>
                <a:cxn ang="0">
                  <a:pos x="4514" y="9"/>
                </a:cxn>
                <a:cxn ang="0">
                  <a:pos x="4410" y="39"/>
                </a:cxn>
                <a:cxn ang="0">
                  <a:pos x="4236" y="81"/>
                </a:cxn>
                <a:cxn ang="0">
                  <a:pos x="4020" y="102"/>
                </a:cxn>
                <a:cxn ang="0">
                  <a:pos x="3810" y="102"/>
                </a:cxn>
                <a:cxn ang="0">
                  <a:pos x="3654" y="76"/>
                </a:cxn>
                <a:cxn ang="0">
                  <a:pos x="3594" y="50"/>
                </a:cxn>
                <a:cxn ang="0">
                  <a:pos x="3528" y="44"/>
                </a:cxn>
                <a:cxn ang="0">
                  <a:pos x="3480" y="55"/>
                </a:cxn>
                <a:cxn ang="0">
                  <a:pos x="3420" y="76"/>
                </a:cxn>
                <a:cxn ang="0">
                  <a:pos x="3048" y="112"/>
                </a:cxn>
                <a:cxn ang="0">
                  <a:pos x="2844" y="128"/>
                </a:cxn>
                <a:cxn ang="0">
                  <a:pos x="2742" y="117"/>
                </a:cxn>
                <a:cxn ang="0">
                  <a:pos x="2710" y="56"/>
                </a:cxn>
                <a:cxn ang="0">
                  <a:pos x="2658" y="50"/>
                </a:cxn>
                <a:cxn ang="0">
                  <a:pos x="2558" y="95"/>
                </a:cxn>
                <a:cxn ang="0">
                  <a:pos x="2444" y="109"/>
                </a:cxn>
                <a:cxn ang="0">
                  <a:pos x="2322" y="91"/>
                </a:cxn>
                <a:cxn ang="0">
                  <a:pos x="2274" y="70"/>
                </a:cxn>
                <a:cxn ang="0">
                  <a:pos x="2185" y="3"/>
                </a:cxn>
                <a:cxn ang="0">
                  <a:pos x="2048" y="64"/>
                </a:cxn>
                <a:cxn ang="0">
                  <a:pos x="1794" y="102"/>
                </a:cxn>
                <a:cxn ang="0">
                  <a:pos x="1560" y="91"/>
                </a:cxn>
                <a:cxn ang="0">
                  <a:pos x="1482" y="76"/>
                </a:cxn>
                <a:cxn ang="0">
                  <a:pos x="1428" y="50"/>
                </a:cxn>
                <a:cxn ang="0">
                  <a:pos x="1374" y="44"/>
                </a:cxn>
                <a:cxn ang="0">
                  <a:pos x="1308" y="55"/>
                </a:cxn>
                <a:cxn ang="0">
                  <a:pos x="1140" y="107"/>
                </a:cxn>
                <a:cxn ang="0">
                  <a:pos x="948" y="143"/>
                </a:cxn>
                <a:cxn ang="0">
                  <a:pos x="708" y="138"/>
                </a:cxn>
                <a:cxn ang="0">
                  <a:pos x="534" y="96"/>
                </a:cxn>
                <a:cxn ang="0">
                  <a:pos x="444" y="55"/>
                </a:cxn>
                <a:cxn ang="0">
                  <a:pos x="396" y="34"/>
                </a:cxn>
                <a:cxn ang="0">
                  <a:pos x="378" y="39"/>
                </a:cxn>
                <a:cxn ang="0">
                  <a:pos x="342" y="70"/>
                </a:cxn>
                <a:cxn ang="0">
                  <a:pos x="288" y="96"/>
                </a:cxn>
                <a:cxn ang="0">
                  <a:pos x="192" y="112"/>
                </a:cxn>
                <a:cxn ang="0">
                  <a:pos x="90" y="112"/>
                </a:cxn>
                <a:cxn ang="0">
                  <a:pos x="0" y="96"/>
                </a:cxn>
                <a:cxn ang="0">
                  <a:pos x="5760" y="445"/>
                </a:cxn>
              </a:cxnLst>
              <a:rect l="0" t="0"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lnTo>
                    <a:pt x="5760" y="445"/>
                  </a:lnTo>
                  <a:lnTo>
                    <a:pt x="5760" y="445"/>
                  </a:lnTo>
                </a:path>
              </a:pathLst>
            </a:custGeom>
            <a:solidFill>
              <a:schemeClr val="accent2">
                <a:alpha val="50000"/>
              </a:schemeClr>
            </a:solidFill>
            <a:ln w="9525">
              <a:noFill/>
              <a:prstDash val="solid"/>
              <a:round/>
              <a:headEnd/>
              <a:tailEnd/>
            </a:ln>
          </p:spPr>
          <p:txBody>
            <a:bodyPr/>
            <a:lstStyle/>
            <a:p>
              <a:endParaRPr lang="en-US"/>
            </a:p>
          </p:txBody>
        </p:sp>
        <p:sp>
          <p:nvSpPr>
            <p:cNvPr id="736279" name="Freeform 23"/>
            <p:cNvSpPr>
              <a:spLocks/>
            </p:cNvSpPr>
            <p:nvPr userDrawn="1"/>
          </p:nvSpPr>
          <p:spPr bwMode="hidden">
            <a:xfrm>
              <a:off x="0" y="3867"/>
              <a:ext cx="5770" cy="174"/>
            </a:xfrm>
            <a:custGeom>
              <a:avLst/>
              <a:gdLst/>
              <a:ahLst/>
              <a:cxnLst>
                <a:cxn ang="0">
                  <a:pos x="4993" y="66"/>
                </a:cxn>
                <a:cxn ang="0">
                  <a:pos x="4771" y="132"/>
                </a:cxn>
                <a:cxn ang="0">
                  <a:pos x="4640" y="96"/>
                </a:cxn>
                <a:cxn ang="0">
                  <a:pos x="4598" y="36"/>
                </a:cxn>
                <a:cxn ang="0">
                  <a:pos x="4478" y="30"/>
                </a:cxn>
                <a:cxn ang="0">
                  <a:pos x="4186" y="108"/>
                </a:cxn>
                <a:cxn ang="0">
                  <a:pos x="3815" y="120"/>
                </a:cxn>
                <a:cxn ang="0">
                  <a:pos x="3617" y="72"/>
                </a:cxn>
                <a:cxn ang="0">
                  <a:pos x="3510" y="60"/>
                </a:cxn>
                <a:cxn ang="0">
                  <a:pos x="3336" y="96"/>
                </a:cxn>
                <a:cxn ang="0">
                  <a:pos x="2846" y="150"/>
                </a:cxn>
                <a:cxn ang="0">
                  <a:pos x="2703" y="96"/>
                </a:cxn>
                <a:cxn ang="0">
                  <a:pos x="2619" y="90"/>
                </a:cxn>
                <a:cxn ang="0">
                  <a:pos x="2416" y="132"/>
                </a:cxn>
                <a:cxn ang="0">
                  <a:pos x="2278" y="84"/>
                </a:cxn>
                <a:cxn ang="0">
                  <a:pos x="2151" y="36"/>
                </a:cxn>
                <a:cxn ang="0">
                  <a:pos x="1947" y="120"/>
                </a:cxn>
                <a:cxn ang="0">
                  <a:pos x="1525" y="102"/>
                </a:cxn>
                <a:cxn ang="0">
                  <a:pos x="1429" y="60"/>
                </a:cxn>
                <a:cxn ang="0">
                  <a:pos x="1333" y="60"/>
                </a:cxn>
                <a:cxn ang="0">
                  <a:pos x="1058" y="150"/>
                </a:cxn>
                <a:cxn ang="0">
                  <a:pos x="652" y="150"/>
                </a:cxn>
                <a:cxn ang="0">
                  <a:pos x="442" y="66"/>
                </a:cxn>
                <a:cxn ang="0">
                  <a:pos x="377" y="48"/>
                </a:cxn>
                <a:cxn ang="0">
                  <a:pos x="305" y="108"/>
                </a:cxn>
                <a:cxn ang="0">
                  <a:pos x="144" y="138"/>
                </a:cxn>
                <a:cxn ang="0">
                  <a:pos x="0" y="96"/>
                </a:cxn>
                <a:cxn ang="0">
                  <a:pos x="167" y="120"/>
                </a:cxn>
                <a:cxn ang="0">
                  <a:pos x="323" y="84"/>
                </a:cxn>
                <a:cxn ang="0">
                  <a:pos x="383" y="24"/>
                </a:cxn>
                <a:cxn ang="0">
                  <a:pos x="460" y="60"/>
                </a:cxn>
                <a:cxn ang="0">
                  <a:pos x="706" y="144"/>
                </a:cxn>
                <a:cxn ang="0">
                  <a:pos x="1100" y="120"/>
                </a:cxn>
                <a:cxn ang="0">
                  <a:pos x="1345" y="36"/>
                </a:cxn>
                <a:cxn ang="0">
                  <a:pos x="1441" y="48"/>
                </a:cxn>
                <a:cxn ang="0">
                  <a:pos x="1561" y="90"/>
                </a:cxn>
                <a:cxn ang="0">
                  <a:pos x="1971" y="96"/>
                </a:cxn>
                <a:cxn ang="0">
                  <a:pos x="2235" y="3"/>
                </a:cxn>
                <a:cxn ang="0">
                  <a:pos x="2350" y="102"/>
                </a:cxn>
                <a:cxn ang="0">
                  <a:pos x="2559" y="96"/>
                </a:cxn>
                <a:cxn ang="0">
                  <a:pos x="2715" y="24"/>
                </a:cxn>
                <a:cxn ang="0">
                  <a:pos x="2792" y="132"/>
                </a:cxn>
                <a:cxn ang="0">
                  <a:pos x="3127" y="102"/>
                </a:cxn>
                <a:cxn ang="0">
                  <a:pos x="3486" y="48"/>
                </a:cxn>
                <a:cxn ang="0">
                  <a:pos x="3582" y="42"/>
                </a:cxn>
                <a:cxn ang="0">
                  <a:pos x="3731" y="90"/>
                </a:cxn>
                <a:cxn ang="0">
                  <a:pos x="4078" y="102"/>
                </a:cxn>
                <a:cxn ang="0">
                  <a:pos x="4419" y="30"/>
                </a:cxn>
                <a:cxn ang="0">
                  <a:pos x="4574" y="6"/>
                </a:cxn>
                <a:cxn ang="0">
                  <a:pos x="4628" y="60"/>
                </a:cxn>
                <a:cxn ang="0">
                  <a:pos x="4724" y="108"/>
                </a:cxn>
                <a:cxn ang="0">
                  <a:pos x="4927" y="84"/>
                </a:cxn>
                <a:cxn ang="0">
                  <a:pos x="5118" y="14"/>
                </a:cxn>
                <a:cxn ang="0">
                  <a:pos x="5280" y="9"/>
                </a:cxn>
                <a:cxn ang="0">
                  <a:pos x="5453" y="36"/>
                </a:cxn>
                <a:cxn ang="0">
                  <a:pos x="5465" y="72"/>
                </a:cxn>
                <a:cxn ang="0">
                  <a:pos x="5656" y="90"/>
                </a:cxn>
                <a:cxn ang="0">
                  <a:pos x="5710" y="102"/>
                </a:cxn>
                <a:cxn ang="0">
                  <a:pos x="5477" y="90"/>
                </a:cxn>
                <a:cxn ang="0">
                  <a:pos x="5453" y="60"/>
                </a:cxn>
                <a:cxn ang="0">
                  <a:pos x="5393" y="30"/>
                </a:cxn>
                <a:cxn ang="0">
                  <a:pos x="5219" y="24"/>
                </a:cxn>
              </a:cxnLst>
              <a:rect l="0" t="0"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rotWithShape="0">
              <a:gsLst>
                <a:gs pos="0">
                  <a:schemeClr val="accent2"/>
                </a:gs>
                <a:gs pos="50000">
                  <a:schemeClr val="accent2">
                    <a:gamma/>
                    <a:tint val="96863"/>
                    <a:invGamma/>
                  </a:schemeClr>
                </a:gs>
                <a:gs pos="100000">
                  <a:schemeClr val="accent2"/>
                </a:gs>
              </a:gsLst>
              <a:lin ang="0" scaled="1"/>
            </a:gradFill>
            <a:ln w="9525">
              <a:noFill/>
              <a:round/>
              <a:headEnd/>
              <a:tailEnd/>
            </a:ln>
          </p:spPr>
          <p:txBody>
            <a:bodyPr/>
            <a:lstStyle/>
            <a:p>
              <a:endParaRPr lang="en-US"/>
            </a:p>
          </p:txBody>
        </p:sp>
      </p:grpSp>
      <p:sp>
        <p:nvSpPr>
          <p:cNvPr id="736280" name="Rectangle 24"/>
          <p:cNvSpPr>
            <a:spLocks noGrp="1" noChangeArrowheads="1"/>
          </p:cNvSpPr>
          <p:nvPr>
            <p:ph type="ctrTitle" sz="quarter"/>
          </p:nvPr>
        </p:nvSpPr>
        <p:spPr>
          <a:xfrm>
            <a:off x="685800" y="1600200"/>
            <a:ext cx="7772400" cy="1828800"/>
          </a:xfrm>
        </p:spPr>
        <p:txBody>
          <a:bodyPr/>
          <a:lstStyle>
            <a:lvl1pPr>
              <a:defRPr sz="4800"/>
            </a:lvl1pPr>
          </a:lstStyle>
          <a:p>
            <a:r>
              <a:rPr lang="en-US"/>
              <a:t>Click to edit Master title style</a:t>
            </a:r>
          </a:p>
        </p:txBody>
      </p:sp>
      <p:sp>
        <p:nvSpPr>
          <p:cNvPr id="736281" name="Rectangle 2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736282" name="Rectangle 26"/>
          <p:cNvSpPr>
            <a:spLocks noGrp="1" noChangeArrowheads="1"/>
          </p:cNvSpPr>
          <p:nvPr>
            <p:ph type="dt" sz="quarter" idx="2"/>
          </p:nvPr>
        </p:nvSpPr>
        <p:spPr>
          <a:xfrm>
            <a:off x="457200" y="6243638"/>
            <a:ext cx="2133600" cy="457200"/>
          </a:xfrm>
        </p:spPr>
        <p:txBody>
          <a:bodyPr/>
          <a:lstStyle>
            <a:lvl1pPr>
              <a:defRPr/>
            </a:lvl1pPr>
          </a:lstStyle>
          <a:p>
            <a:endParaRPr lang="en-US"/>
          </a:p>
        </p:txBody>
      </p:sp>
      <p:sp>
        <p:nvSpPr>
          <p:cNvPr id="736283" name="Rectangle 27"/>
          <p:cNvSpPr>
            <a:spLocks noGrp="1" noChangeArrowheads="1"/>
          </p:cNvSpPr>
          <p:nvPr>
            <p:ph type="ftr" sz="quarter" idx="3"/>
          </p:nvPr>
        </p:nvSpPr>
        <p:spPr/>
        <p:txBody>
          <a:bodyPr/>
          <a:lstStyle>
            <a:lvl1pPr>
              <a:defRPr/>
            </a:lvl1pPr>
          </a:lstStyle>
          <a:p>
            <a:endParaRPr lang="en-US"/>
          </a:p>
        </p:txBody>
      </p:sp>
      <p:sp>
        <p:nvSpPr>
          <p:cNvPr id="736284" name="Rectangle 28"/>
          <p:cNvSpPr>
            <a:spLocks noGrp="1" noChangeArrowheads="1"/>
          </p:cNvSpPr>
          <p:nvPr>
            <p:ph type="sldNum" sz="quarter" idx="4"/>
          </p:nvPr>
        </p:nvSpPr>
        <p:spPr/>
        <p:txBody>
          <a:bodyPr/>
          <a:lstStyle>
            <a:lvl1pPr>
              <a:defRPr/>
            </a:lvl1pPr>
          </a:lstStyle>
          <a:p>
            <a:fld id="{4B58322D-7826-4157-A8DB-D9241E1E2D65}" type="slidenum">
              <a:rPr lang="en-US"/>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62C661AC-B4FD-49AE-A615-6250C294D720}"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4B4E2784-4BE3-4DE1-9071-BAD4F117D372}"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7EA37EA5-210E-4DAD-95AB-96C9A16555F6}"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D6AD2AED-3660-4F5E-9DA5-ED58A7ACD891}"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9169245A-6AF8-44A7-AE2C-CD57FA7F56C9}"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839FEBA-31ED-47F1-82B2-B0071917A683}" type="slidenum">
              <a:rPr lang="en-US"/>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B75F208B-69A0-4474-AEDA-EA4B5418A4F6}"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CE3ABD19-3577-4A05-9ADE-EA6026522C5E}"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1AE20D7E-825A-4A3E-924E-66B6EE6F74A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812DC13-5897-4C59-BDDD-3A7084A759F5}"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AAB9969B-8FA6-4BC2-B9F7-48CB187CF3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60162" name="Rectangle 2"/>
          <p:cNvSpPr>
            <a:spLocks noGrp="1" noChangeArrowheads="1"/>
          </p:cNvSpPr>
          <p:nvPr>
            <p:ph type="ctrTitle" sz="quarter"/>
          </p:nvPr>
        </p:nvSpPr>
        <p:spPr>
          <a:xfrm>
            <a:off x="685800" y="1676400"/>
            <a:ext cx="7772400" cy="1828800"/>
          </a:xfrm>
        </p:spPr>
        <p:txBody>
          <a:bodyPr/>
          <a:lstStyle>
            <a:lvl1pPr>
              <a:defRPr/>
            </a:lvl1pPr>
          </a:lstStyle>
          <a:p>
            <a:r>
              <a:rPr lang="en-US"/>
              <a:t>Click to edit Master title style</a:t>
            </a:r>
          </a:p>
        </p:txBody>
      </p:sp>
      <p:sp>
        <p:nvSpPr>
          <p:cNvPr id="860163"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860164" name="Rectangle 4"/>
          <p:cNvSpPr>
            <a:spLocks noGrp="1" noChangeArrowheads="1"/>
          </p:cNvSpPr>
          <p:nvPr>
            <p:ph type="dt" sz="quarter" idx="2"/>
          </p:nvPr>
        </p:nvSpPr>
        <p:spPr/>
        <p:txBody>
          <a:bodyPr/>
          <a:lstStyle>
            <a:lvl1pPr>
              <a:defRPr/>
            </a:lvl1pPr>
          </a:lstStyle>
          <a:p>
            <a:endParaRPr lang="en-US"/>
          </a:p>
        </p:txBody>
      </p:sp>
      <p:sp>
        <p:nvSpPr>
          <p:cNvPr id="860165" name="Rectangle 5"/>
          <p:cNvSpPr>
            <a:spLocks noGrp="1" noChangeArrowheads="1"/>
          </p:cNvSpPr>
          <p:nvPr>
            <p:ph type="ftr" sz="quarter" idx="3"/>
          </p:nvPr>
        </p:nvSpPr>
        <p:spPr/>
        <p:txBody>
          <a:bodyPr/>
          <a:lstStyle>
            <a:lvl1pPr>
              <a:defRPr/>
            </a:lvl1pPr>
          </a:lstStyle>
          <a:p>
            <a:endParaRPr lang="en-US"/>
          </a:p>
        </p:txBody>
      </p:sp>
      <p:sp>
        <p:nvSpPr>
          <p:cNvPr id="860166" name="Rectangle 6"/>
          <p:cNvSpPr>
            <a:spLocks noGrp="1" noChangeArrowheads="1"/>
          </p:cNvSpPr>
          <p:nvPr>
            <p:ph type="sldNum" sz="quarter" idx="4"/>
          </p:nvPr>
        </p:nvSpPr>
        <p:spPr/>
        <p:txBody>
          <a:bodyPr/>
          <a:lstStyle>
            <a:lvl1pPr>
              <a:defRPr/>
            </a:lvl1pPr>
          </a:lstStyle>
          <a:p>
            <a:fld id="{9F6E028F-CAFA-4619-A516-A3EB478922E5}" type="slidenum">
              <a:rPr lang="en-US"/>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55C51AD-3C93-47F4-88A5-940F0A42B1FE}" type="slidenum">
              <a:rPr lang="en-US"/>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B75D1C9-4932-43B0-9337-96FF08A9D1ED}" type="slidenum">
              <a:rPr lang="en-US"/>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77B6DF2-AB49-436A-BF49-3B570D2A7C5A}" type="slidenum">
              <a:rPr lang="en-US"/>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239EF49-54EE-4BA3-AC96-2ADE13DCF74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651C8E7-F668-4CED-8385-E9B9A2D7E96F}" type="slidenum">
              <a:rPr lang="en-US"/>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4F1F4F9-DFB8-48F8-A2E0-6E3F93396954}" type="slidenum">
              <a:rPr lang="en-US"/>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0EDE0409-6EB0-406A-A5C8-DA910B0B3FDB}" type="slidenum">
              <a:rPr lang="en-US"/>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51B7EAB-1EC4-4414-A1F6-5E7332B0C175}" type="slidenum">
              <a:rPr lang="en-US"/>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71F82C5-D9C6-4F9B-9BBC-25CD7D3C3DA5}" type="slidenum">
              <a:rPr lang="en-US"/>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6434D12-BEF6-4D1B-98E1-C966141DE319}" type="slidenum">
              <a:rPr lang="en-US"/>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0198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01FE50B-11A1-45EF-9DAE-03F1C39E8EA1}" type="slidenum">
              <a:rPr lang="en-US"/>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70402" name="Rectangle 2"/>
          <p:cNvSpPr>
            <a:spLocks noGrp="1" noChangeArrowheads="1"/>
          </p:cNvSpPr>
          <p:nvPr>
            <p:ph type="ctrTitle" sz="quarter"/>
          </p:nvPr>
        </p:nvSpPr>
        <p:spPr>
          <a:xfrm>
            <a:off x="685800" y="1676400"/>
            <a:ext cx="7772400" cy="1828800"/>
          </a:xfrm>
        </p:spPr>
        <p:txBody>
          <a:bodyPr/>
          <a:lstStyle>
            <a:lvl1pPr>
              <a:defRPr/>
            </a:lvl1pPr>
          </a:lstStyle>
          <a:p>
            <a:r>
              <a:rPr lang="en-US"/>
              <a:t>Click to edit Master title style</a:t>
            </a:r>
          </a:p>
        </p:txBody>
      </p:sp>
      <p:sp>
        <p:nvSpPr>
          <p:cNvPr id="870403"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870404" name="Rectangle 4"/>
          <p:cNvSpPr>
            <a:spLocks noGrp="1" noChangeArrowheads="1"/>
          </p:cNvSpPr>
          <p:nvPr>
            <p:ph type="dt" sz="quarter" idx="2"/>
          </p:nvPr>
        </p:nvSpPr>
        <p:spPr/>
        <p:txBody>
          <a:bodyPr/>
          <a:lstStyle>
            <a:lvl1pPr>
              <a:defRPr/>
            </a:lvl1pPr>
          </a:lstStyle>
          <a:p>
            <a:endParaRPr lang="en-US"/>
          </a:p>
        </p:txBody>
      </p:sp>
      <p:sp>
        <p:nvSpPr>
          <p:cNvPr id="870405" name="Rectangle 5"/>
          <p:cNvSpPr>
            <a:spLocks noGrp="1" noChangeArrowheads="1"/>
          </p:cNvSpPr>
          <p:nvPr>
            <p:ph type="ftr" sz="quarter" idx="3"/>
          </p:nvPr>
        </p:nvSpPr>
        <p:spPr/>
        <p:txBody>
          <a:bodyPr/>
          <a:lstStyle>
            <a:lvl1pPr>
              <a:defRPr/>
            </a:lvl1pPr>
          </a:lstStyle>
          <a:p>
            <a:endParaRPr lang="en-US"/>
          </a:p>
        </p:txBody>
      </p:sp>
      <p:sp>
        <p:nvSpPr>
          <p:cNvPr id="870406" name="Rectangle 6"/>
          <p:cNvSpPr>
            <a:spLocks noGrp="1" noChangeArrowheads="1"/>
          </p:cNvSpPr>
          <p:nvPr>
            <p:ph type="sldNum" sz="quarter" idx="4"/>
          </p:nvPr>
        </p:nvSpPr>
        <p:spPr/>
        <p:txBody>
          <a:bodyPr/>
          <a:lstStyle>
            <a:lvl1pPr>
              <a:defRPr/>
            </a:lvl1pPr>
          </a:lstStyle>
          <a:p>
            <a:fld id="{C3584625-50D3-4F43-B40B-7D166AEE386B}" type="slidenum">
              <a:rPr lang="en-US"/>
              <a:pPr/>
              <a:t>‹#›</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50BE706-2B8F-487D-B7DB-5C75FC94912F}" type="slidenum">
              <a:rPr lang="en-US"/>
              <a:pPr/>
              <a:t>‹#›</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8ECC2E2-9689-471E-A5A1-7AD5407ACBCF}" type="slidenum">
              <a:rPr lang="en-US"/>
              <a:pPr/>
              <a:t>‹#›</a:t>
            </a:fld>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4EC1328-4072-46E1-B733-451EE571E50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8897A734-981F-4688-AEF6-E317AC40276A}" type="slidenum">
              <a:rPr lang="en-US"/>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D35A309E-316F-4D78-A6A7-812672A1BDD4}" type="slidenum">
              <a:rPr lang="en-US"/>
              <a:pPr/>
              <a:t>‹#›</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43857D8-AA61-442F-BBEE-AC524BB1988B}" type="slidenum">
              <a:rPr lang="en-US"/>
              <a:pPr/>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1F44D0C-72CA-4758-B43D-1552B744A231}" type="slidenum">
              <a:rPr lang="en-US"/>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FE5E7A5-73D2-45D6-A067-8EDCC29AE6E2}" type="slidenum">
              <a:rPr lang="en-US"/>
              <a:pPr/>
              <a:t>‹#›</a:t>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44B23E8-AF9D-483A-B823-56BA4CE4D696}" type="slidenum">
              <a:rPr lang="en-US"/>
              <a:pPr/>
              <a:t>‹#›</a:t>
            </a:fld>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2425E35-3403-4370-888C-86D45DFE1BFA}" type="slidenum">
              <a:rPr lang="en-US"/>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0198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747AF91-888D-429B-BF4C-A6D0B589D54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E0D4174-2800-4F32-B5B0-3989D0FAB3B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9F336CD-AE5A-4487-B4CA-D013079CC1C6}"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83A1D32-6D55-46FF-A3F0-8E3DF7D5A09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97314" name="Group 2"/>
          <p:cNvGrpSpPr>
            <a:grpSpLocks/>
          </p:cNvGrpSpPr>
          <p:nvPr/>
        </p:nvGrpSpPr>
        <p:grpSpPr bwMode="auto">
          <a:xfrm>
            <a:off x="0" y="0"/>
            <a:ext cx="7242175" cy="1981200"/>
            <a:chOff x="0" y="0"/>
            <a:chExt cx="4562" cy="1248"/>
          </a:xfrm>
        </p:grpSpPr>
        <p:sp>
          <p:nvSpPr>
            <p:cNvPr id="397315" name="Freeform 3"/>
            <p:cNvSpPr>
              <a:spLocks/>
            </p:cNvSpPr>
            <p:nvPr/>
          </p:nvSpPr>
          <p:spPr bwMode="hidden">
            <a:xfrm>
              <a:off x="0" y="583"/>
              <a:ext cx="4487" cy="665"/>
            </a:xfrm>
            <a:custGeom>
              <a:avLst/>
              <a:gdLst/>
              <a:ahLst/>
              <a:cxnLst>
                <a:cxn ang="0">
                  <a:pos x="4800" y="299"/>
                </a:cxn>
                <a:cxn ang="0">
                  <a:pos x="0" y="665"/>
                </a:cxn>
                <a:cxn ang="0">
                  <a:pos x="0" y="0"/>
                </a:cxn>
                <a:cxn ang="0">
                  <a:pos x="4806" y="1"/>
                </a:cxn>
                <a:cxn ang="0">
                  <a:pos x="4800" y="153"/>
                </a:cxn>
                <a:cxn ang="0">
                  <a:pos x="4800" y="299"/>
                </a:cxn>
              </a:cxnLst>
              <a:rect l="0" t="0" r="r" b="b"/>
              <a:pathLst>
                <a:path w="4806" h="665">
                  <a:moveTo>
                    <a:pt x="4800" y="299"/>
                  </a:moveTo>
                  <a:lnTo>
                    <a:pt x="0" y="665"/>
                  </a:lnTo>
                  <a:lnTo>
                    <a:pt x="0" y="0"/>
                  </a:lnTo>
                  <a:lnTo>
                    <a:pt x="4806" y="1"/>
                  </a:lnTo>
                  <a:lnTo>
                    <a:pt x="4800" y="153"/>
                  </a:lnTo>
                  <a:lnTo>
                    <a:pt x="4800" y="299"/>
                  </a:lnTo>
                  <a:close/>
                </a:path>
              </a:pathLst>
            </a:custGeom>
            <a:gradFill rotWithShape="1">
              <a:gsLst>
                <a:gs pos="0">
                  <a:schemeClr val="bg1">
                    <a:gamma/>
                    <a:shade val="94118"/>
                    <a:invGamma/>
                  </a:schemeClr>
                </a:gs>
                <a:gs pos="100000">
                  <a:schemeClr val="bg1"/>
                </a:gs>
              </a:gsLst>
              <a:lin ang="0" scaled="1"/>
            </a:gradFill>
            <a:ln w="9525">
              <a:noFill/>
              <a:round/>
              <a:headEnd/>
              <a:tailEnd/>
            </a:ln>
          </p:spPr>
          <p:txBody>
            <a:bodyPr/>
            <a:lstStyle/>
            <a:p>
              <a:endParaRPr lang="en-US"/>
            </a:p>
          </p:txBody>
        </p:sp>
        <p:sp>
          <p:nvSpPr>
            <p:cNvPr id="397316" name="Freeform 4"/>
            <p:cNvSpPr>
              <a:spLocks/>
            </p:cNvSpPr>
            <p:nvPr/>
          </p:nvSpPr>
          <p:spPr bwMode="hidden">
            <a:xfrm>
              <a:off x="0" y="0"/>
              <a:ext cx="4562" cy="1199"/>
            </a:xfrm>
            <a:custGeom>
              <a:avLst/>
              <a:gdLst/>
              <a:ahLst/>
              <a:cxnLst>
                <a:cxn ang="0">
                  <a:pos x="4560" y="932"/>
                </a:cxn>
                <a:cxn ang="0">
                  <a:pos x="0" y="1199"/>
                </a:cxn>
                <a:cxn ang="0">
                  <a:pos x="0" y="0"/>
                </a:cxn>
                <a:cxn ang="0">
                  <a:pos x="4562" y="0"/>
                </a:cxn>
                <a:cxn ang="0">
                  <a:pos x="4560" y="932"/>
                </a:cxn>
                <a:cxn ang="0">
                  <a:pos x="4560" y="932"/>
                </a:cxn>
              </a:cxnLst>
              <a:rect l="0" t="0" r="r" b="b"/>
              <a:pathLst>
                <a:path w="4562" h="1199">
                  <a:moveTo>
                    <a:pt x="4560" y="932"/>
                  </a:moveTo>
                  <a:lnTo>
                    <a:pt x="0" y="1199"/>
                  </a:lnTo>
                  <a:lnTo>
                    <a:pt x="0" y="0"/>
                  </a:lnTo>
                  <a:lnTo>
                    <a:pt x="4562" y="0"/>
                  </a:lnTo>
                  <a:lnTo>
                    <a:pt x="4560" y="932"/>
                  </a:lnTo>
                  <a:lnTo>
                    <a:pt x="4560" y="932"/>
                  </a:lnTo>
                  <a:close/>
                </a:path>
              </a:pathLst>
            </a:custGeom>
            <a:gradFill rotWithShape="0">
              <a:gsLst>
                <a:gs pos="0">
                  <a:schemeClr val="bg2"/>
                </a:gs>
                <a:gs pos="100000">
                  <a:schemeClr val="bg1"/>
                </a:gs>
              </a:gsLst>
              <a:lin ang="0" scaled="1"/>
            </a:gradFill>
            <a:ln w="9525">
              <a:noFill/>
              <a:round/>
              <a:headEnd/>
              <a:tailEnd/>
            </a:ln>
          </p:spPr>
          <p:txBody>
            <a:bodyPr/>
            <a:lstStyle/>
            <a:p>
              <a:endParaRPr lang="en-US"/>
            </a:p>
          </p:txBody>
        </p:sp>
      </p:grpSp>
      <p:sp>
        <p:nvSpPr>
          <p:cNvPr id="397317" name="Rectangle 5"/>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97318" name="Rectangle 6"/>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97319" name="Rectangle 7"/>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defRPr sz="1200">
                <a:effectLst>
                  <a:outerShdw blurRad="38100" dist="38100" dir="2700000" algn="tl">
                    <a:srgbClr val="000000"/>
                  </a:outerShdw>
                </a:effectLst>
                <a:latin typeface="+mn-lt"/>
              </a:defRPr>
            </a:lvl1pPr>
          </a:lstStyle>
          <a:p>
            <a:endParaRPr lang="en-US"/>
          </a:p>
        </p:txBody>
      </p:sp>
      <p:sp>
        <p:nvSpPr>
          <p:cNvPr id="397320"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spcBef>
                <a:spcPct val="0"/>
              </a:spcBef>
              <a:defRPr sz="1200">
                <a:effectLst>
                  <a:outerShdw blurRad="38100" dist="38100" dir="2700000" algn="tl">
                    <a:srgbClr val="000000"/>
                  </a:outerShdw>
                </a:effectLst>
                <a:latin typeface="+mn-lt"/>
              </a:defRPr>
            </a:lvl1pPr>
          </a:lstStyle>
          <a:p>
            <a:endParaRPr lang="en-US"/>
          </a:p>
        </p:txBody>
      </p:sp>
      <p:sp>
        <p:nvSpPr>
          <p:cNvPr id="397321" name="Rectangle 9"/>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a:effectLst>
                  <a:outerShdw blurRad="38100" dist="38100" dir="2700000" algn="tl">
                    <a:srgbClr val="000000"/>
                  </a:outerShdw>
                </a:effectLst>
                <a:latin typeface="+mn-lt"/>
              </a:defRPr>
            </a:lvl1pPr>
          </a:lstStyle>
          <a:p>
            <a:fld id="{B4393ABC-D7E2-4A3F-AC72-70D8227ED26D}"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84"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6275"/>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642050" name="Group 2"/>
          <p:cNvGrpSpPr>
            <a:grpSpLocks/>
          </p:cNvGrpSpPr>
          <p:nvPr/>
        </p:nvGrpSpPr>
        <p:grpSpPr bwMode="auto">
          <a:xfrm>
            <a:off x="0" y="0"/>
            <a:ext cx="9144000" cy="6858000"/>
            <a:chOff x="0" y="0"/>
            <a:chExt cx="5760" cy="4320"/>
          </a:xfrm>
        </p:grpSpPr>
        <p:sp>
          <p:nvSpPr>
            <p:cNvPr id="642051"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US"/>
            </a:p>
          </p:txBody>
        </p:sp>
        <p:sp>
          <p:nvSpPr>
            <p:cNvPr id="642052"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endParaRPr lang="en-US"/>
            </a:p>
          </p:txBody>
        </p:sp>
      </p:grpSp>
      <p:sp>
        <p:nvSpPr>
          <p:cNvPr id="642053" name="Freeform 5"/>
          <p:cNvSpPr>
            <a:spLocks/>
          </p:cNvSpPr>
          <p:nvPr/>
        </p:nvSpPr>
        <p:spPr bwMode="hidden">
          <a:xfrm>
            <a:off x="6248400" y="626268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endParaRPr lang="en-US"/>
          </a:p>
        </p:txBody>
      </p:sp>
      <p:grpSp>
        <p:nvGrpSpPr>
          <p:cNvPr id="642054" name="Group 6"/>
          <p:cNvGrpSpPr>
            <a:grpSpLocks/>
          </p:cNvGrpSpPr>
          <p:nvPr/>
        </p:nvGrpSpPr>
        <p:grpSpPr bwMode="auto">
          <a:xfrm>
            <a:off x="0" y="6019800"/>
            <a:ext cx="7848600" cy="857250"/>
            <a:chOff x="0" y="3792"/>
            <a:chExt cx="4944" cy="540"/>
          </a:xfrm>
        </p:grpSpPr>
        <p:sp>
          <p:nvSpPr>
            <p:cNvPr id="642055"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endParaRPr lang="en-US"/>
            </a:p>
          </p:txBody>
        </p:sp>
        <p:grpSp>
          <p:nvGrpSpPr>
            <p:cNvPr id="642056" name="Group 8"/>
            <p:cNvGrpSpPr>
              <a:grpSpLocks/>
            </p:cNvGrpSpPr>
            <p:nvPr userDrawn="1"/>
          </p:nvGrpSpPr>
          <p:grpSpPr bwMode="auto">
            <a:xfrm>
              <a:off x="2486" y="3792"/>
              <a:ext cx="2458" cy="540"/>
              <a:chOff x="2486" y="3792"/>
              <a:chExt cx="2458" cy="540"/>
            </a:xfrm>
          </p:grpSpPr>
          <p:sp>
            <p:nvSpPr>
              <p:cNvPr id="642057" name="Freeform 9"/>
              <p:cNvSpPr>
                <a:spLocks/>
              </p:cNvSpPr>
              <p:nvPr userDrawn="1"/>
            </p:nvSpPr>
            <p:spPr bwMode="ltGray">
              <a:xfrm>
                <a:off x="3948" y="3799"/>
                <a:ext cx="996" cy="533"/>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612" y="533"/>
                  </a:cxn>
                  <a:cxn ang="0">
                    <a:pos x="996" y="529"/>
                  </a:cxn>
                  <a:cxn ang="0">
                    <a:pos x="828" y="473"/>
                  </a:cxn>
                  <a:cxn ang="0">
                    <a:pos x="636" y="373"/>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endParaRPr lang="en-US"/>
              </a:p>
            </p:txBody>
          </p:sp>
          <p:sp>
            <p:nvSpPr>
              <p:cNvPr id="642058"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endParaRPr lang="en-US"/>
              </a:p>
            </p:txBody>
          </p:sp>
          <p:sp>
            <p:nvSpPr>
              <p:cNvPr id="642059"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endParaRPr lang="en-US"/>
              </a:p>
            </p:txBody>
          </p:sp>
          <p:sp>
            <p:nvSpPr>
              <p:cNvPr id="642060"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endParaRPr lang="en-US"/>
              </a:p>
            </p:txBody>
          </p:sp>
          <p:sp>
            <p:nvSpPr>
              <p:cNvPr id="642061"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endParaRPr lang="en-US"/>
              </a:p>
            </p:txBody>
          </p:sp>
        </p:grpSp>
        <p:sp>
          <p:nvSpPr>
            <p:cNvPr id="642062"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endParaRPr lang="en-US"/>
            </a:p>
          </p:txBody>
        </p:sp>
      </p:grpSp>
      <p:grpSp>
        <p:nvGrpSpPr>
          <p:cNvPr id="642063" name="Group 15"/>
          <p:cNvGrpSpPr>
            <a:grpSpLocks/>
          </p:cNvGrpSpPr>
          <p:nvPr/>
        </p:nvGrpSpPr>
        <p:grpSpPr bwMode="auto">
          <a:xfrm>
            <a:off x="627063" y="6021388"/>
            <a:ext cx="5684837" cy="849312"/>
            <a:chOff x="395" y="3793"/>
            <a:chExt cx="3581" cy="535"/>
          </a:xfrm>
        </p:grpSpPr>
        <p:sp>
          <p:nvSpPr>
            <p:cNvPr id="642064" name="Freeform 16"/>
            <p:cNvSpPr>
              <a:spLocks/>
            </p:cNvSpPr>
            <p:nvPr/>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endParaRPr lang="en-US"/>
            </a:p>
          </p:txBody>
        </p:sp>
        <p:sp>
          <p:nvSpPr>
            <p:cNvPr id="642065" name="Freeform 17"/>
            <p:cNvSpPr>
              <a:spLocks/>
            </p:cNvSpPr>
            <p:nvPr/>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endParaRPr lang="en-US"/>
            </a:p>
          </p:txBody>
        </p:sp>
        <p:sp>
          <p:nvSpPr>
            <p:cNvPr id="642066" name="Freeform 18"/>
            <p:cNvSpPr>
              <a:spLocks/>
            </p:cNvSpPr>
            <p:nvPr/>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endParaRPr lang="en-US"/>
            </a:p>
          </p:txBody>
        </p:sp>
        <p:sp>
          <p:nvSpPr>
            <p:cNvPr id="642067" name="Freeform 19"/>
            <p:cNvSpPr>
              <a:spLocks/>
            </p:cNvSpPr>
            <p:nvPr/>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endParaRPr lang="en-US"/>
            </a:p>
          </p:txBody>
        </p:sp>
        <p:sp>
          <p:nvSpPr>
            <p:cNvPr id="642068" name="Freeform 20"/>
            <p:cNvSpPr>
              <a:spLocks/>
            </p:cNvSpPr>
            <p:nvPr/>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endParaRPr lang="en-US"/>
            </a:p>
          </p:txBody>
        </p:sp>
        <p:sp>
          <p:nvSpPr>
            <p:cNvPr id="642069" name="Freeform 21"/>
            <p:cNvSpPr>
              <a:spLocks/>
            </p:cNvSpPr>
            <p:nvPr/>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endParaRPr lang="en-US"/>
            </a:p>
          </p:txBody>
        </p:sp>
      </p:grpSp>
      <p:sp>
        <p:nvSpPr>
          <p:cNvPr id="642070" name="Rectangle 22"/>
          <p:cNvSpPr>
            <a:spLocks noGrp="1" noChangeArrowheads="1"/>
          </p:cNvSpPr>
          <p:nvPr>
            <p:ph type="title"/>
          </p:nvPr>
        </p:nvSpPr>
        <p:spPr bwMode="auto">
          <a:xfrm>
            <a:off x="4572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42071" name="Rectangle 23"/>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42072" name="Rectangle 2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defRPr sz="1200">
                <a:effectLst>
                  <a:outerShdw blurRad="38100" dist="38100" dir="2700000" algn="tl">
                    <a:srgbClr val="000000"/>
                  </a:outerShdw>
                </a:effectLst>
              </a:defRPr>
            </a:lvl1pPr>
          </a:lstStyle>
          <a:p>
            <a:endParaRPr lang="en-US"/>
          </a:p>
        </p:txBody>
      </p:sp>
      <p:sp>
        <p:nvSpPr>
          <p:cNvPr id="642073" name="Rectangle 2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spcBef>
                <a:spcPct val="0"/>
              </a:spcBef>
              <a:defRPr sz="1200">
                <a:effectLst>
                  <a:outerShdw blurRad="38100" dist="38100" dir="2700000" algn="tl">
                    <a:srgbClr val="000000"/>
                  </a:outerShdw>
                </a:effectLst>
              </a:defRPr>
            </a:lvl1pPr>
          </a:lstStyle>
          <a:p>
            <a:endParaRPr lang="en-US"/>
          </a:p>
        </p:txBody>
      </p:sp>
      <p:sp>
        <p:nvSpPr>
          <p:cNvPr id="642074" name="Rectangle 2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a:effectLst>
                  <a:outerShdw blurRad="38100" dist="38100" dir="2700000" algn="tl">
                    <a:srgbClr val="000000"/>
                  </a:outerShdw>
                </a:effectLst>
              </a:defRPr>
            </a:lvl1pPr>
          </a:lstStyle>
          <a:p>
            <a:fld id="{537073E4-1C61-441B-9585-07A2D9B5684A}"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712"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tx2"/>
        </a:buClr>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lr>
          <a:schemeClr val="tx2"/>
        </a:buClr>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720898"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20899"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209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defRPr>
                <a:effectLst>
                  <a:outerShdw blurRad="38100" dist="38100" dir="2700000" algn="tl">
                    <a:srgbClr val="000000"/>
                  </a:outerShdw>
                </a:effectLst>
              </a:defRPr>
            </a:lvl1pPr>
          </a:lstStyle>
          <a:p>
            <a:endParaRPr lang="en-US"/>
          </a:p>
        </p:txBody>
      </p:sp>
      <p:sp>
        <p:nvSpPr>
          <p:cNvPr id="7209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spcBef>
                <a:spcPct val="0"/>
              </a:spcBef>
              <a:defRPr>
                <a:effectLst>
                  <a:outerShdw blurRad="38100" dist="38100" dir="2700000" algn="tl">
                    <a:srgbClr val="000000"/>
                  </a:outerShdw>
                </a:effectLst>
              </a:defRPr>
            </a:lvl1pPr>
          </a:lstStyle>
          <a:p>
            <a:endParaRPr lang="en-US"/>
          </a:p>
        </p:txBody>
      </p:sp>
      <p:sp>
        <p:nvSpPr>
          <p:cNvPr id="7209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a:effectLst>
                  <a:outerShdw blurRad="38100" dist="38100" dir="2700000" algn="tl">
                    <a:srgbClr val="000000"/>
                  </a:outerShdw>
                </a:effectLst>
              </a:defRPr>
            </a:lvl1pPr>
          </a:lstStyle>
          <a:p>
            <a:fld id="{2F4E78BB-86D3-4292-BCF0-0645AB01AF52}"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718"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9pPr>
    </p:titleStyle>
    <p:bodyStyle>
      <a:lvl1pPr marL="342900" indent="-342900" algn="l" rtl="0" fontAlgn="base">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35234" name="Group 2"/>
          <p:cNvGrpSpPr>
            <a:grpSpLocks/>
          </p:cNvGrpSpPr>
          <p:nvPr/>
        </p:nvGrpSpPr>
        <p:grpSpPr bwMode="auto">
          <a:xfrm>
            <a:off x="0" y="0"/>
            <a:ext cx="9159875" cy="6858000"/>
            <a:chOff x="0" y="0"/>
            <a:chExt cx="5770" cy="4320"/>
          </a:xfrm>
        </p:grpSpPr>
        <p:sp>
          <p:nvSpPr>
            <p:cNvPr id="735235" name="Rectangle 3"/>
            <p:cNvSpPr>
              <a:spLocks noChangeArrowheads="1"/>
            </p:cNvSpPr>
            <p:nvPr userDrawn="1"/>
          </p:nvSpPr>
          <p:spPr bwMode="hidden">
            <a:xfrm>
              <a:off x="5232" y="1"/>
              <a:ext cx="528" cy="4319"/>
            </a:xfrm>
            <a:prstGeom prst="rect">
              <a:avLst/>
            </a:prstGeom>
            <a:gradFill rotWithShape="0">
              <a:gsLst>
                <a:gs pos="0">
                  <a:schemeClr val="accent2"/>
                </a:gs>
                <a:gs pos="100000">
                  <a:schemeClr val="accent2">
                    <a:gamma/>
                    <a:tint val="94118"/>
                    <a:invGamma/>
                  </a:schemeClr>
                </a:gs>
              </a:gsLst>
              <a:lin ang="0" scaled="1"/>
            </a:gradFill>
            <a:ln w="9525">
              <a:noFill/>
              <a:miter lim="800000"/>
              <a:headEnd/>
              <a:tailEnd/>
            </a:ln>
            <a:effectLst/>
          </p:spPr>
          <p:txBody>
            <a:bodyPr wrap="none" anchor="ctr"/>
            <a:lstStyle/>
            <a:p>
              <a:endParaRPr lang="en-US"/>
            </a:p>
          </p:txBody>
        </p:sp>
        <p:sp>
          <p:nvSpPr>
            <p:cNvPr id="735236" name="Rectangle 4"/>
            <p:cNvSpPr>
              <a:spLocks noChangeArrowheads="1"/>
            </p:cNvSpPr>
            <p:nvPr userDrawn="1"/>
          </p:nvSpPr>
          <p:spPr bwMode="hidden">
            <a:xfrm>
              <a:off x="1056" y="0"/>
              <a:ext cx="19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en-US"/>
            </a:p>
          </p:txBody>
        </p:sp>
        <p:sp>
          <p:nvSpPr>
            <p:cNvPr id="735237" name="Rectangle 5"/>
            <p:cNvSpPr>
              <a:spLocks noChangeArrowheads="1"/>
            </p:cNvSpPr>
            <p:nvPr userDrawn="1"/>
          </p:nvSpPr>
          <p:spPr bwMode="hidden">
            <a:xfrm>
              <a:off x="1728" y="0"/>
              <a:ext cx="43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en-US"/>
            </a:p>
          </p:txBody>
        </p:sp>
        <p:sp>
          <p:nvSpPr>
            <p:cNvPr id="735238" name="Rectangle 6"/>
            <p:cNvSpPr>
              <a:spLocks noChangeArrowheads="1"/>
            </p:cNvSpPr>
            <p:nvPr userDrawn="1"/>
          </p:nvSpPr>
          <p:spPr bwMode="hidden">
            <a:xfrm>
              <a:off x="2256" y="0"/>
              <a:ext cx="240" cy="4320"/>
            </a:xfrm>
            <a:prstGeom prst="rect">
              <a:avLst/>
            </a:prstGeom>
            <a:solidFill>
              <a:schemeClr val="bg1"/>
            </a:solidFill>
            <a:ln w="9525">
              <a:noFill/>
              <a:miter lim="800000"/>
              <a:headEnd/>
              <a:tailEnd/>
            </a:ln>
            <a:effectLst/>
          </p:spPr>
          <p:txBody>
            <a:bodyPr wrap="none" anchor="ctr"/>
            <a:lstStyle/>
            <a:p>
              <a:endParaRPr lang="en-US"/>
            </a:p>
          </p:txBody>
        </p:sp>
        <p:sp>
          <p:nvSpPr>
            <p:cNvPr id="735239" name="Rectangle 7"/>
            <p:cNvSpPr>
              <a:spLocks noChangeArrowheads="1"/>
            </p:cNvSpPr>
            <p:nvPr userDrawn="1"/>
          </p:nvSpPr>
          <p:spPr bwMode="hidden">
            <a:xfrm>
              <a:off x="1344" y="0"/>
              <a:ext cx="384"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n-US"/>
            </a:p>
          </p:txBody>
        </p:sp>
        <p:sp>
          <p:nvSpPr>
            <p:cNvPr id="735240" name="Rectangle 8"/>
            <p:cNvSpPr>
              <a:spLocks noChangeArrowheads="1"/>
            </p:cNvSpPr>
            <p:nvPr userDrawn="1"/>
          </p:nvSpPr>
          <p:spPr bwMode="hidden">
            <a:xfrm>
              <a:off x="480" y="0"/>
              <a:ext cx="576"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n-US"/>
            </a:p>
          </p:txBody>
        </p:sp>
        <p:sp>
          <p:nvSpPr>
            <p:cNvPr id="735241" name="Rectangle 9"/>
            <p:cNvSpPr>
              <a:spLocks noChangeArrowheads="1"/>
            </p:cNvSpPr>
            <p:nvPr userDrawn="1"/>
          </p:nvSpPr>
          <p:spPr bwMode="hidden">
            <a:xfrm>
              <a:off x="288" y="0"/>
              <a:ext cx="192" cy="4320"/>
            </a:xfrm>
            <a:prstGeom prst="rect">
              <a:avLst/>
            </a:prstGeom>
            <a:gradFill rotWithShape="0">
              <a:gsLst>
                <a:gs pos="0">
                  <a:schemeClr val="bg2"/>
                </a:gs>
                <a:gs pos="50000">
                  <a:schemeClr val="bg2">
                    <a:gamma/>
                    <a:shade val="84706"/>
                    <a:invGamma/>
                  </a:schemeClr>
                </a:gs>
                <a:gs pos="100000">
                  <a:schemeClr val="bg2"/>
                </a:gs>
              </a:gsLst>
              <a:lin ang="0" scaled="1"/>
            </a:gradFill>
            <a:ln w="9525">
              <a:noFill/>
              <a:miter lim="800000"/>
              <a:headEnd/>
              <a:tailEnd/>
            </a:ln>
            <a:effectLst/>
          </p:spPr>
          <p:txBody>
            <a:bodyPr wrap="none" anchor="ctr"/>
            <a:lstStyle/>
            <a:p>
              <a:endParaRPr lang="en-US"/>
            </a:p>
          </p:txBody>
        </p:sp>
        <p:sp>
          <p:nvSpPr>
            <p:cNvPr id="735242" name="Rectangle 10"/>
            <p:cNvSpPr>
              <a:spLocks noChangeArrowheads="1"/>
            </p:cNvSpPr>
            <p:nvPr userDrawn="1"/>
          </p:nvSpPr>
          <p:spPr bwMode="hidden">
            <a:xfrm>
              <a:off x="0" y="0"/>
              <a:ext cx="288" cy="4320"/>
            </a:xfrm>
            <a:prstGeom prst="rect">
              <a:avLst/>
            </a:prstGeom>
            <a:gradFill rotWithShape="0">
              <a:gsLst>
                <a:gs pos="0">
                  <a:schemeClr val="bg2">
                    <a:gamma/>
                    <a:shade val="78824"/>
                    <a:invGamma/>
                  </a:schemeClr>
                </a:gs>
                <a:gs pos="100000">
                  <a:schemeClr val="bg2"/>
                </a:gs>
              </a:gsLst>
              <a:lin ang="0" scaled="1"/>
            </a:gradFill>
            <a:ln w="9525">
              <a:noFill/>
              <a:miter lim="800000"/>
              <a:headEnd/>
              <a:tailEnd/>
            </a:ln>
            <a:effectLst/>
          </p:spPr>
          <p:txBody>
            <a:bodyPr wrap="none" anchor="ctr"/>
            <a:lstStyle/>
            <a:p>
              <a:endParaRPr lang="en-US"/>
            </a:p>
          </p:txBody>
        </p:sp>
        <p:sp>
          <p:nvSpPr>
            <p:cNvPr id="735243" name="Rectangle 11"/>
            <p:cNvSpPr>
              <a:spLocks noChangeArrowheads="1"/>
            </p:cNvSpPr>
            <p:nvPr userDrawn="1"/>
          </p:nvSpPr>
          <p:spPr bwMode="hidden">
            <a:xfrm>
              <a:off x="2160" y="0"/>
              <a:ext cx="240"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n-US"/>
            </a:p>
          </p:txBody>
        </p:sp>
        <p:sp>
          <p:nvSpPr>
            <p:cNvPr id="735244" name="Rectangle 12"/>
            <p:cNvSpPr>
              <a:spLocks noChangeArrowheads="1"/>
            </p:cNvSpPr>
            <p:nvPr userDrawn="1"/>
          </p:nvSpPr>
          <p:spPr bwMode="hidden">
            <a:xfrm>
              <a:off x="2784"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en-US"/>
            </a:p>
          </p:txBody>
        </p:sp>
        <p:sp>
          <p:nvSpPr>
            <p:cNvPr id="735245" name="Rectangle 13"/>
            <p:cNvSpPr>
              <a:spLocks noChangeArrowheads="1"/>
            </p:cNvSpPr>
            <p:nvPr userDrawn="1"/>
          </p:nvSpPr>
          <p:spPr bwMode="hidden">
            <a:xfrm>
              <a:off x="1248" y="0"/>
              <a:ext cx="144" cy="4320"/>
            </a:xfrm>
            <a:prstGeom prst="rect">
              <a:avLst/>
            </a:prstGeom>
            <a:solidFill>
              <a:schemeClr val="bg2"/>
            </a:solidFill>
            <a:ln w="9525">
              <a:noFill/>
              <a:miter lim="800000"/>
              <a:headEnd/>
              <a:tailEnd/>
            </a:ln>
            <a:effectLst/>
          </p:spPr>
          <p:txBody>
            <a:bodyPr wrap="none" anchor="ctr"/>
            <a:lstStyle/>
            <a:p>
              <a:endParaRPr lang="en-US"/>
            </a:p>
          </p:txBody>
        </p:sp>
        <p:sp>
          <p:nvSpPr>
            <p:cNvPr id="735246" name="Rectangle 14"/>
            <p:cNvSpPr>
              <a:spLocks noChangeArrowheads="1"/>
            </p:cNvSpPr>
            <p:nvPr userDrawn="1"/>
          </p:nvSpPr>
          <p:spPr bwMode="hidden">
            <a:xfrm>
              <a:off x="3300" y="0"/>
              <a:ext cx="252" cy="4320"/>
            </a:xfrm>
            <a:prstGeom prst="rect">
              <a:avLst/>
            </a:prstGeom>
            <a:solidFill>
              <a:schemeClr val="bg2"/>
            </a:solidFill>
            <a:ln w="9525">
              <a:noFill/>
              <a:miter lim="800000"/>
              <a:headEnd/>
              <a:tailEnd/>
            </a:ln>
            <a:effectLst/>
          </p:spPr>
          <p:txBody>
            <a:bodyPr wrap="none" anchor="ctr"/>
            <a:lstStyle/>
            <a:p>
              <a:endParaRPr lang="en-US"/>
            </a:p>
          </p:txBody>
        </p:sp>
        <p:sp>
          <p:nvSpPr>
            <p:cNvPr id="735247" name="Rectangle 15"/>
            <p:cNvSpPr>
              <a:spLocks noChangeArrowheads="1"/>
            </p:cNvSpPr>
            <p:nvPr userDrawn="1"/>
          </p:nvSpPr>
          <p:spPr bwMode="hidden">
            <a:xfrm>
              <a:off x="4656" y="0"/>
              <a:ext cx="144"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endParaRPr lang="en-US"/>
            </a:p>
          </p:txBody>
        </p:sp>
        <p:sp>
          <p:nvSpPr>
            <p:cNvPr id="735248" name="Rectangle 16"/>
            <p:cNvSpPr>
              <a:spLocks noChangeArrowheads="1"/>
            </p:cNvSpPr>
            <p:nvPr userDrawn="1"/>
          </p:nvSpPr>
          <p:spPr bwMode="hidden">
            <a:xfrm>
              <a:off x="4608" y="0"/>
              <a:ext cx="672" cy="4320"/>
            </a:xfrm>
            <a:prstGeom prst="rect">
              <a:avLst/>
            </a:prstGeom>
            <a:gradFill rotWithShape="0">
              <a:gsLst>
                <a:gs pos="0">
                  <a:schemeClr val="bg2"/>
                </a:gs>
                <a:gs pos="100000">
                  <a:schemeClr val="accent2"/>
                </a:gs>
              </a:gsLst>
              <a:lin ang="0" scaled="1"/>
            </a:gradFill>
            <a:ln w="9525">
              <a:noFill/>
              <a:miter lim="800000"/>
              <a:headEnd/>
              <a:tailEnd/>
            </a:ln>
            <a:effectLst/>
          </p:spPr>
          <p:txBody>
            <a:bodyPr wrap="none" anchor="ctr"/>
            <a:lstStyle/>
            <a:p>
              <a:endParaRPr lang="en-US"/>
            </a:p>
          </p:txBody>
        </p:sp>
        <p:sp>
          <p:nvSpPr>
            <p:cNvPr id="735249" name="Rectangle 17"/>
            <p:cNvSpPr>
              <a:spLocks noChangeArrowheads="1"/>
            </p:cNvSpPr>
            <p:nvPr userDrawn="1"/>
          </p:nvSpPr>
          <p:spPr bwMode="hidden">
            <a:xfrm>
              <a:off x="3504" y="0"/>
              <a:ext cx="624" cy="4320"/>
            </a:xfrm>
            <a:prstGeom prst="rect">
              <a:avLst/>
            </a:prstGeom>
            <a:gradFill rotWithShape="0">
              <a:gsLst>
                <a:gs pos="0">
                  <a:schemeClr val="bg2"/>
                </a:gs>
                <a:gs pos="50000">
                  <a:schemeClr val="bg1"/>
                </a:gs>
                <a:gs pos="100000">
                  <a:schemeClr val="bg2"/>
                </a:gs>
              </a:gsLst>
              <a:lin ang="0" scaled="1"/>
            </a:gradFill>
            <a:ln w="9525">
              <a:noFill/>
              <a:miter lim="800000"/>
              <a:headEnd/>
              <a:tailEnd/>
            </a:ln>
            <a:effectLst/>
          </p:spPr>
          <p:txBody>
            <a:bodyPr wrap="none" anchor="ctr"/>
            <a:lstStyle/>
            <a:p>
              <a:endParaRPr lang="en-US"/>
            </a:p>
          </p:txBody>
        </p:sp>
        <p:sp>
          <p:nvSpPr>
            <p:cNvPr id="735250" name="Rectangle 18"/>
            <p:cNvSpPr>
              <a:spLocks noChangeArrowheads="1"/>
            </p:cNvSpPr>
            <p:nvPr userDrawn="1"/>
          </p:nvSpPr>
          <p:spPr bwMode="hidden">
            <a:xfrm>
              <a:off x="3840"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en-US"/>
            </a:p>
          </p:txBody>
        </p:sp>
        <p:sp>
          <p:nvSpPr>
            <p:cNvPr id="735251" name="Rectangle 19"/>
            <p:cNvSpPr>
              <a:spLocks noChangeArrowheads="1"/>
            </p:cNvSpPr>
            <p:nvPr userDrawn="1"/>
          </p:nvSpPr>
          <p:spPr bwMode="hidden">
            <a:xfrm>
              <a:off x="4368" y="0"/>
              <a:ext cx="240"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endParaRPr lang="en-US"/>
            </a:p>
          </p:txBody>
        </p:sp>
        <p:sp>
          <p:nvSpPr>
            <p:cNvPr id="735252" name="Rectangle 20"/>
            <p:cNvSpPr>
              <a:spLocks noChangeArrowheads="1"/>
            </p:cNvSpPr>
            <p:nvPr userDrawn="1"/>
          </p:nvSpPr>
          <p:spPr bwMode="hidden">
            <a:xfrm>
              <a:off x="2680" y="0"/>
              <a:ext cx="152"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n-US"/>
            </a:p>
          </p:txBody>
        </p:sp>
        <p:sp>
          <p:nvSpPr>
            <p:cNvPr id="735253" name="Rectangle 21"/>
            <p:cNvSpPr>
              <a:spLocks noChangeArrowheads="1"/>
            </p:cNvSpPr>
            <p:nvPr userDrawn="1"/>
          </p:nvSpPr>
          <p:spPr bwMode="hidden">
            <a:xfrm>
              <a:off x="2366" y="0"/>
              <a:ext cx="336"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en-US"/>
            </a:p>
          </p:txBody>
        </p:sp>
        <p:sp>
          <p:nvSpPr>
            <p:cNvPr id="735254" name="Freeform 22"/>
            <p:cNvSpPr>
              <a:spLocks/>
            </p:cNvSpPr>
            <p:nvPr userDrawn="1"/>
          </p:nvSpPr>
          <p:spPr bwMode="hidden">
            <a:xfrm>
              <a:off x="1" y="3875"/>
              <a:ext cx="5760" cy="445"/>
            </a:xfrm>
            <a:custGeom>
              <a:avLst/>
              <a:gdLst/>
              <a:ahLst/>
              <a:cxnLst>
                <a:cxn ang="0">
                  <a:pos x="5700" y="86"/>
                </a:cxn>
                <a:cxn ang="0">
                  <a:pos x="5508" y="86"/>
                </a:cxn>
                <a:cxn ang="0">
                  <a:pos x="5454" y="76"/>
                </a:cxn>
                <a:cxn ang="0">
                  <a:pos x="5448" y="65"/>
                </a:cxn>
                <a:cxn ang="0">
                  <a:pos x="5442" y="44"/>
                </a:cxn>
                <a:cxn ang="0">
                  <a:pos x="5414" y="18"/>
                </a:cxn>
                <a:cxn ang="0">
                  <a:pos x="5332" y="7"/>
                </a:cxn>
                <a:cxn ang="0">
                  <a:pos x="5051" y="22"/>
                </a:cxn>
                <a:cxn ang="0">
                  <a:pos x="4986" y="55"/>
                </a:cxn>
                <a:cxn ang="0">
                  <a:pos x="4854" y="102"/>
                </a:cxn>
                <a:cxn ang="0">
                  <a:pos x="4740" y="112"/>
                </a:cxn>
                <a:cxn ang="0">
                  <a:pos x="4662" y="91"/>
                </a:cxn>
                <a:cxn ang="0">
                  <a:pos x="4598" y="25"/>
                </a:cxn>
                <a:cxn ang="0">
                  <a:pos x="4514" y="9"/>
                </a:cxn>
                <a:cxn ang="0">
                  <a:pos x="4410" y="39"/>
                </a:cxn>
                <a:cxn ang="0">
                  <a:pos x="4236" y="81"/>
                </a:cxn>
                <a:cxn ang="0">
                  <a:pos x="4020" y="102"/>
                </a:cxn>
                <a:cxn ang="0">
                  <a:pos x="3810" y="102"/>
                </a:cxn>
                <a:cxn ang="0">
                  <a:pos x="3654" y="76"/>
                </a:cxn>
                <a:cxn ang="0">
                  <a:pos x="3594" y="50"/>
                </a:cxn>
                <a:cxn ang="0">
                  <a:pos x="3528" y="44"/>
                </a:cxn>
                <a:cxn ang="0">
                  <a:pos x="3480" y="55"/>
                </a:cxn>
                <a:cxn ang="0">
                  <a:pos x="3420" y="76"/>
                </a:cxn>
                <a:cxn ang="0">
                  <a:pos x="3048" y="112"/>
                </a:cxn>
                <a:cxn ang="0">
                  <a:pos x="2844" y="128"/>
                </a:cxn>
                <a:cxn ang="0">
                  <a:pos x="2742" y="117"/>
                </a:cxn>
                <a:cxn ang="0">
                  <a:pos x="2710" y="56"/>
                </a:cxn>
                <a:cxn ang="0">
                  <a:pos x="2658" y="50"/>
                </a:cxn>
                <a:cxn ang="0">
                  <a:pos x="2558" y="95"/>
                </a:cxn>
                <a:cxn ang="0">
                  <a:pos x="2444" y="109"/>
                </a:cxn>
                <a:cxn ang="0">
                  <a:pos x="2322" y="91"/>
                </a:cxn>
                <a:cxn ang="0">
                  <a:pos x="2274" y="70"/>
                </a:cxn>
                <a:cxn ang="0">
                  <a:pos x="2185" y="3"/>
                </a:cxn>
                <a:cxn ang="0">
                  <a:pos x="2048" y="64"/>
                </a:cxn>
                <a:cxn ang="0">
                  <a:pos x="1794" y="102"/>
                </a:cxn>
                <a:cxn ang="0">
                  <a:pos x="1560" y="91"/>
                </a:cxn>
                <a:cxn ang="0">
                  <a:pos x="1482" y="76"/>
                </a:cxn>
                <a:cxn ang="0">
                  <a:pos x="1428" y="50"/>
                </a:cxn>
                <a:cxn ang="0">
                  <a:pos x="1374" y="44"/>
                </a:cxn>
                <a:cxn ang="0">
                  <a:pos x="1308" y="55"/>
                </a:cxn>
                <a:cxn ang="0">
                  <a:pos x="1140" y="107"/>
                </a:cxn>
                <a:cxn ang="0">
                  <a:pos x="948" y="143"/>
                </a:cxn>
                <a:cxn ang="0">
                  <a:pos x="708" y="138"/>
                </a:cxn>
                <a:cxn ang="0">
                  <a:pos x="534" y="96"/>
                </a:cxn>
                <a:cxn ang="0">
                  <a:pos x="444" y="55"/>
                </a:cxn>
                <a:cxn ang="0">
                  <a:pos x="396" y="34"/>
                </a:cxn>
                <a:cxn ang="0">
                  <a:pos x="378" y="39"/>
                </a:cxn>
                <a:cxn ang="0">
                  <a:pos x="342" y="70"/>
                </a:cxn>
                <a:cxn ang="0">
                  <a:pos x="288" y="96"/>
                </a:cxn>
                <a:cxn ang="0">
                  <a:pos x="192" y="112"/>
                </a:cxn>
                <a:cxn ang="0">
                  <a:pos x="90" y="112"/>
                </a:cxn>
                <a:cxn ang="0">
                  <a:pos x="0" y="96"/>
                </a:cxn>
                <a:cxn ang="0">
                  <a:pos x="5760" y="445"/>
                </a:cxn>
              </a:cxnLst>
              <a:rect l="0" t="0"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lnTo>
                    <a:pt x="5760" y="445"/>
                  </a:lnTo>
                  <a:lnTo>
                    <a:pt x="5760" y="445"/>
                  </a:lnTo>
                </a:path>
              </a:pathLst>
            </a:custGeom>
            <a:solidFill>
              <a:schemeClr val="accent2">
                <a:alpha val="50000"/>
              </a:schemeClr>
            </a:solidFill>
            <a:ln w="9525">
              <a:noFill/>
              <a:prstDash val="solid"/>
              <a:round/>
              <a:headEnd/>
              <a:tailEnd/>
            </a:ln>
          </p:spPr>
          <p:txBody>
            <a:bodyPr/>
            <a:lstStyle/>
            <a:p>
              <a:endParaRPr lang="en-US"/>
            </a:p>
          </p:txBody>
        </p:sp>
        <p:sp>
          <p:nvSpPr>
            <p:cNvPr id="735255" name="Freeform 23"/>
            <p:cNvSpPr>
              <a:spLocks/>
            </p:cNvSpPr>
            <p:nvPr userDrawn="1"/>
          </p:nvSpPr>
          <p:spPr bwMode="hidden">
            <a:xfrm>
              <a:off x="0" y="3867"/>
              <a:ext cx="5770" cy="174"/>
            </a:xfrm>
            <a:custGeom>
              <a:avLst/>
              <a:gdLst/>
              <a:ahLst/>
              <a:cxnLst>
                <a:cxn ang="0">
                  <a:pos x="4993" y="66"/>
                </a:cxn>
                <a:cxn ang="0">
                  <a:pos x="4771" y="132"/>
                </a:cxn>
                <a:cxn ang="0">
                  <a:pos x="4640" y="96"/>
                </a:cxn>
                <a:cxn ang="0">
                  <a:pos x="4598" y="36"/>
                </a:cxn>
                <a:cxn ang="0">
                  <a:pos x="4478" y="30"/>
                </a:cxn>
                <a:cxn ang="0">
                  <a:pos x="4186" y="108"/>
                </a:cxn>
                <a:cxn ang="0">
                  <a:pos x="3815" y="120"/>
                </a:cxn>
                <a:cxn ang="0">
                  <a:pos x="3617" y="72"/>
                </a:cxn>
                <a:cxn ang="0">
                  <a:pos x="3510" y="60"/>
                </a:cxn>
                <a:cxn ang="0">
                  <a:pos x="3336" y="96"/>
                </a:cxn>
                <a:cxn ang="0">
                  <a:pos x="2846" y="150"/>
                </a:cxn>
                <a:cxn ang="0">
                  <a:pos x="2703" y="96"/>
                </a:cxn>
                <a:cxn ang="0">
                  <a:pos x="2619" y="90"/>
                </a:cxn>
                <a:cxn ang="0">
                  <a:pos x="2416" y="132"/>
                </a:cxn>
                <a:cxn ang="0">
                  <a:pos x="2278" y="84"/>
                </a:cxn>
                <a:cxn ang="0">
                  <a:pos x="2151" y="36"/>
                </a:cxn>
                <a:cxn ang="0">
                  <a:pos x="1947" y="120"/>
                </a:cxn>
                <a:cxn ang="0">
                  <a:pos x="1525" y="102"/>
                </a:cxn>
                <a:cxn ang="0">
                  <a:pos x="1429" y="60"/>
                </a:cxn>
                <a:cxn ang="0">
                  <a:pos x="1333" y="60"/>
                </a:cxn>
                <a:cxn ang="0">
                  <a:pos x="1058" y="150"/>
                </a:cxn>
                <a:cxn ang="0">
                  <a:pos x="652" y="150"/>
                </a:cxn>
                <a:cxn ang="0">
                  <a:pos x="442" y="66"/>
                </a:cxn>
                <a:cxn ang="0">
                  <a:pos x="377" y="48"/>
                </a:cxn>
                <a:cxn ang="0">
                  <a:pos x="305" y="108"/>
                </a:cxn>
                <a:cxn ang="0">
                  <a:pos x="144" y="138"/>
                </a:cxn>
                <a:cxn ang="0">
                  <a:pos x="0" y="96"/>
                </a:cxn>
                <a:cxn ang="0">
                  <a:pos x="167" y="120"/>
                </a:cxn>
                <a:cxn ang="0">
                  <a:pos x="323" y="84"/>
                </a:cxn>
                <a:cxn ang="0">
                  <a:pos x="383" y="24"/>
                </a:cxn>
                <a:cxn ang="0">
                  <a:pos x="460" y="60"/>
                </a:cxn>
                <a:cxn ang="0">
                  <a:pos x="706" y="144"/>
                </a:cxn>
                <a:cxn ang="0">
                  <a:pos x="1100" y="120"/>
                </a:cxn>
                <a:cxn ang="0">
                  <a:pos x="1345" y="36"/>
                </a:cxn>
                <a:cxn ang="0">
                  <a:pos x="1441" y="48"/>
                </a:cxn>
                <a:cxn ang="0">
                  <a:pos x="1561" y="90"/>
                </a:cxn>
                <a:cxn ang="0">
                  <a:pos x="1971" y="96"/>
                </a:cxn>
                <a:cxn ang="0">
                  <a:pos x="2235" y="3"/>
                </a:cxn>
                <a:cxn ang="0">
                  <a:pos x="2350" y="102"/>
                </a:cxn>
                <a:cxn ang="0">
                  <a:pos x="2559" y="96"/>
                </a:cxn>
                <a:cxn ang="0">
                  <a:pos x="2715" y="24"/>
                </a:cxn>
                <a:cxn ang="0">
                  <a:pos x="2792" y="132"/>
                </a:cxn>
                <a:cxn ang="0">
                  <a:pos x="3127" y="102"/>
                </a:cxn>
                <a:cxn ang="0">
                  <a:pos x="3486" y="48"/>
                </a:cxn>
                <a:cxn ang="0">
                  <a:pos x="3582" y="42"/>
                </a:cxn>
                <a:cxn ang="0">
                  <a:pos x="3731" y="90"/>
                </a:cxn>
                <a:cxn ang="0">
                  <a:pos x="4078" y="102"/>
                </a:cxn>
                <a:cxn ang="0">
                  <a:pos x="4419" y="30"/>
                </a:cxn>
                <a:cxn ang="0">
                  <a:pos x="4574" y="6"/>
                </a:cxn>
                <a:cxn ang="0">
                  <a:pos x="4628" y="60"/>
                </a:cxn>
                <a:cxn ang="0">
                  <a:pos x="4724" y="108"/>
                </a:cxn>
                <a:cxn ang="0">
                  <a:pos x="4927" y="84"/>
                </a:cxn>
                <a:cxn ang="0">
                  <a:pos x="5118" y="14"/>
                </a:cxn>
                <a:cxn ang="0">
                  <a:pos x="5280" y="9"/>
                </a:cxn>
                <a:cxn ang="0">
                  <a:pos x="5453" y="36"/>
                </a:cxn>
                <a:cxn ang="0">
                  <a:pos x="5465" y="72"/>
                </a:cxn>
                <a:cxn ang="0">
                  <a:pos x="5656" y="90"/>
                </a:cxn>
                <a:cxn ang="0">
                  <a:pos x="5710" y="102"/>
                </a:cxn>
                <a:cxn ang="0">
                  <a:pos x="5477" y="90"/>
                </a:cxn>
                <a:cxn ang="0">
                  <a:pos x="5453" y="60"/>
                </a:cxn>
                <a:cxn ang="0">
                  <a:pos x="5393" y="30"/>
                </a:cxn>
                <a:cxn ang="0">
                  <a:pos x="5219" y="24"/>
                </a:cxn>
              </a:cxnLst>
              <a:rect l="0" t="0"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rotWithShape="0">
              <a:gsLst>
                <a:gs pos="0">
                  <a:schemeClr val="accent2"/>
                </a:gs>
                <a:gs pos="50000">
                  <a:schemeClr val="accent2">
                    <a:gamma/>
                    <a:tint val="96863"/>
                    <a:invGamma/>
                  </a:schemeClr>
                </a:gs>
                <a:gs pos="100000">
                  <a:schemeClr val="accent2"/>
                </a:gs>
              </a:gsLst>
              <a:lin ang="0" scaled="1"/>
            </a:gradFill>
            <a:ln w="9525">
              <a:noFill/>
              <a:round/>
              <a:headEnd/>
              <a:tailEnd/>
            </a:ln>
          </p:spPr>
          <p:txBody>
            <a:bodyPr/>
            <a:lstStyle/>
            <a:p>
              <a:endParaRPr lang="en-US"/>
            </a:p>
          </p:txBody>
        </p:sp>
      </p:grpSp>
      <p:sp>
        <p:nvSpPr>
          <p:cNvPr id="735256" name="Rectangle 24"/>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735257" name="Rectangle 25"/>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35258" name="Rectangle 2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000">
                <a:effectLst>
                  <a:outerShdw blurRad="38100" dist="38100" dir="2700000" algn="tl">
                    <a:srgbClr val="000000"/>
                  </a:outerShdw>
                </a:effectLst>
                <a:latin typeface="+mn-lt"/>
              </a:defRPr>
            </a:lvl1pPr>
          </a:lstStyle>
          <a:p>
            <a:endParaRPr lang="en-US"/>
          </a:p>
        </p:txBody>
      </p:sp>
      <p:sp>
        <p:nvSpPr>
          <p:cNvPr id="735259" name="Rectangle 27"/>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000">
                <a:effectLst>
                  <a:outerShdw blurRad="38100" dist="38100" dir="2700000" algn="tl">
                    <a:srgbClr val="000000"/>
                  </a:outerShdw>
                </a:effectLst>
                <a:latin typeface="+mn-lt"/>
              </a:defRPr>
            </a:lvl1pPr>
          </a:lstStyle>
          <a:p>
            <a:fld id="{64D2CFFB-B82C-4072-8AF6-95A9485783E4}" type="slidenum">
              <a:rPr lang="en-US"/>
              <a:pPr/>
              <a:t>‹#›</a:t>
            </a:fld>
            <a:endParaRPr lang="en-US"/>
          </a:p>
        </p:txBody>
      </p:sp>
      <p:sp>
        <p:nvSpPr>
          <p:cNvPr id="735260" name="Rectangle 2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000">
                <a:effectLst>
                  <a:outerShdw blurRad="38100" dist="38100" dir="2700000" algn="tl">
                    <a:srgbClr val="000000"/>
                  </a:outerShdw>
                </a:effectLst>
                <a:latin typeface="+mn-lt"/>
              </a:defRPr>
            </a:lvl1pPr>
          </a:lstStyle>
          <a:p>
            <a:endParaRPr lang="en-US"/>
          </a:p>
        </p:txBody>
      </p:sp>
    </p:spTree>
  </p:cSld>
  <p:clrMap bg1="dk2" tx1="lt1" bg2="dk1" tx2="lt2" accent1="accent1" accent2="accent2" accent3="accent3" accent4="accent4" accent5="accent5" accent6="accent6" hlink="hlink" folHlink="folHlink"/>
  <p:sldLayoutIdLst>
    <p:sldLayoutId id="2147483724"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xStyles>
    <p:titleStyle>
      <a:lvl1pPr algn="ctr" rtl="0" fontAlgn="base">
        <a:spcBef>
          <a:spcPct val="0"/>
        </a:spcBef>
        <a:spcAft>
          <a:spcPct val="0"/>
        </a:spcAft>
        <a:defRPr sz="42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200">
          <a:solidFill>
            <a:schemeClr val="tx2"/>
          </a:solidFill>
          <a:effectLst>
            <a:outerShdw blurRad="38100" dist="38100" dir="2700000" algn="tl">
              <a:srgbClr val="000000"/>
            </a:outerShdw>
          </a:effectLst>
          <a:latin typeface="Tahoma" charset="0"/>
        </a:defRPr>
      </a:lvl2pPr>
      <a:lvl3pPr algn="ctr" rtl="0" fontAlgn="base">
        <a:spcBef>
          <a:spcPct val="0"/>
        </a:spcBef>
        <a:spcAft>
          <a:spcPct val="0"/>
        </a:spcAft>
        <a:defRPr sz="4200">
          <a:solidFill>
            <a:schemeClr val="tx2"/>
          </a:solidFill>
          <a:effectLst>
            <a:outerShdw blurRad="38100" dist="38100" dir="2700000" algn="tl">
              <a:srgbClr val="000000"/>
            </a:outerShdw>
          </a:effectLst>
          <a:latin typeface="Tahoma" charset="0"/>
        </a:defRPr>
      </a:lvl3pPr>
      <a:lvl4pPr algn="ctr" rtl="0" fontAlgn="base">
        <a:spcBef>
          <a:spcPct val="0"/>
        </a:spcBef>
        <a:spcAft>
          <a:spcPct val="0"/>
        </a:spcAft>
        <a:defRPr sz="4200">
          <a:solidFill>
            <a:schemeClr val="tx2"/>
          </a:solidFill>
          <a:effectLst>
            <a:outerShdw blurRad="38100" dist="38100" dir="2700000" algn="tl">
              <a:srgbClr val="000000"/>
            </a:outerShdw>
          </a:effectLst>
          <a:latin typeface="Tahoma" charset="0"/>
        </a:defRPr>
      </a:lvl4pPr>
      <a:lvl5pPr algn="ctr" rtl="0" fontAlgn="base">
        <a:spcBef>
          <a:spcPct val="0"/>
        </a:spcBef>
        <a:spcAft>
          <a:spcPct val="0"/>
        </a:spcAft>
        <a:defRPr sz="4200">
          <a:solidFill>
            <a:schemeClr val="tx2"/>
          </a:solidFill>
          <a:effectLst>
            <a:outerShdw blurRad="38100" dist="38100" dir="2700000" algn="tl">
              <a:srgbClr val="000000"/>
            </a:outerShdw>
          </a:effectLst>
          <a:latin typeface="Tahoma" charset="0"/>
        </a:defRPr>
      </a:lvl5pPr>
      <a:lvl6pPr marL="457200" algn="ctr" rtl="0" fontAlgn="base">
        <a:spcBef>
          <a:spcPct val="0"/>
        </a:spcBef>
        <a:spcAft>
          <a:spcPct val="0"/>
        </a:spcAft>
        <a:defRPr sz="4200">
          <a:solidFill>
            <a:schemeClr val="tx2"/>
          </a:solidFill>
          <a:effectLst>
            <a:outerShdw blurRad="38100" dist="38100" dir="2700000" algn="tl">
              <a:srgbClr val="000000"/>
            </a:outerShdw>
          </a:effectLst>
          <a:latin typeface="Tahoma" charset="0"/>
        </a:defRPr>
      </a:lvl6pPr>
      <a:lvl7pPr marL="914400" algn="ctr" rtl="0" fontAlgn="base">
        <a:spcBef>
          <a:spcPct val="0"/>
        </a:spcBef>
        <a:spcAft>
          <a:spcPct val="0"/>
        </a:spcAft>
        <a:defRPr sz="4200">
          <a:solidFill>
            <a:schemeClr val="tx2"/>
          </a:solidFill>
          <a:effectLst>
            <a:outerShdw blurRad="38100" dist="38100" dir="2700000" algn="tl">
              <a:srgbClr val="000000"/>
            </a:outerShdw>
          </a:effectLst>
          <a:latin typeface="Tahoma" charset="0"/>
        </a:defRPr>
      </a:lvl7pPr>
      <a:lvl8pPr marL="1371600" algn="ctr" rtl="0" fontAlgn="base">
        <a:spcBef>
          <a:spcPct val="0"/>
        </a:spcBef>
        <a:spcAft>
          <a:spcPct val="0"/>
        </a:spcAft>
        <a:defRPr sz="4200">
          <a:solidFill>
            <a:schemeClr val="tx2"/>
          </a:solidFill>
          <a:effectLst>
            <a:outerShdw blurRad="38100" dist="38100" dir="2700000" algn="tl">
              <a:srgbClr val="000000"/>
            </a:outerShdw>
          </a:effectLst>
          <a:latin typeface="Tahoma" charset="0"/>
        </a:defRPr>
      </a:lvl8pPr>
      <a:lvl9pPr marL="1828800" algn="ctr" rtl="0" fontAlgn="base">
        <a:spcBef>
          <a:spcPct val="0"/>
        </a:spcBef>
        <a:spcAft>
          <a:spcPct val="0"/>
        </a:spcAft>
        <a:defRPr sz="4200">
          <a:solidFill>
            <a:schemeClr val="tx2"/>
          </a:solidFill>
          <a:effectLst>
            <a:outerShdw blurRad="38100" dist="38100" dir="2700000" algn="tl">
              <a:srgbClr val="000000"/>
            </a:outerShdw>
          </a:effectLst>
          <a:latin typeface="Tahoma"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l"/>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folHlink"/>
        </a:buClr>
        <a:buSzPct val="8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SzPct val="80000"/>
        <a:buFont typeface="Wingdings" pitchFamily="2" charset="2"/>
        <a:buChar char="l"/>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hlink"/>
        </a:buClr>
        <a:buSzPct val="8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859138"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59139"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591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defRPr>
                <a:effectLst>
                  <a:outerShdw blurRad="38100" dist="38100" dir="2700000" algn="tl">
                    <a:srgbClr val="000000"/>
                  </a:outerShdw>
                </a:effectLst>
              </a:defRPr>
            </a:lvl1pPr>
          </a:lstStyle>
          <a:p>
            <a:endParaRPr lang="en-US"/>
          </a:p>
        </p:txBody>
      </p:sp>
      <p:sp>
        <p:nvSpPr>
          <p:cNvPr id="8591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spcBef>
                <a:spcPct val="0"/>
              </a:spcBef>
              <a:defRPr>
                <a:effectLst>
                  <a:outerShdw blurRad="38100" dist="38100" dir="2700000" algn="tl">
                    <a:srgbClr val="000000"/>
                  </a:outerShdw>
                </a:effectLst>
              </a:defRPr>
            </a:lvl1pPr>
          </a:lstStyle>
          <a:p>
            <a:endParaRPr lang="en-US"/>
          </a:p>
        </p:txBody>
      </p:sp>
      <p:sp>
        <p:nvSpPr>
          <p:cNvPr id="8591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a:effectLst>
                  <a:outerShdw blurRad="38100" dist="38100" dir="2700000" algn="tl">
                    <a:srgbClr val="000000"/>
                  </a:outerShdw>
                </a:effectLst>
              </a:defRPr>
            </a:lvl1pPr>
          </a:lstStyle>
          <a:p>
            <a:fld id="{1C0F20ED-33F7-4831-B842-1E57C36200DB}"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727"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9pPr>
    </p:titleStyle>
    <p:bodyStyle>
      <a:lvl1pPr marL="342900" indent="-342900" algn="l" rtl="0" fontAlgn="base">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869378"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69379"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6938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defRPr>
                <a:effectLst>
                  <a:outerShdw blurRad="38100" dist="38100" dir="2700000" algn="tl">
                    <a:srgbClr val="000000"/>
                  </a:outerShdw>
                </a:effectLst>
              </a:defRPr>
            </a:lvl1pPr>
          </a:lstStyle>
          <a:p>
            <a:endParaRPr lang="en-US"/>
          </a:p>
        </p:txBody>
      </p:sp>
      <p:sp>
        <p:nvSpPr>
          <p:cNvPr id="86938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spcBef>
                <a:spcPct val="0"/>
              </a:spcBef>
              <a:defRPr>
                <a:effectLst>
                  <a:outerShdw blurRad="38100" dist="38100" dir="2700000" algn="tl">
                    <a:srgbClr val="000000"/>
                  </a:outerShdw>
                </a:effectLst>
              </a:defRPr>
            </a:lvl1pPr>
          </a:lstStyle>
          <a:p>
            <a:endParaRPr lang="en-US"/>
          </a:p>
        </p:txBody>
      </p:sp>
      <p:sp>
        <p:nvSpPr>
          <p:cNvPr id="86938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a:effectLst>
                  <a:outerShdw blurRad="38100" dist="38100" dir="2700000" algn="tl">
                    <a:srgbClr val="000000"/>
                  </a:outerShdw>
                </a:effectLst>
              </a:defRPr>
            </a:lvl1pPr>
          </a:lstStyle>
          <a:p>
            <a:fld id="{7955F8B1-C422-481E-BB78-C8AB766671B8}"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72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9pPr>
    </p:titleStyle>
    <p:bodyStyle>
      <a:lvl1pPr marL="342900" indent="-342900" algn="l" rtl="0" fontAlgn="base">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7" name="Rectangle 3"/>
          <p:cNvSpPr>
            <a:spLocks noChangeArrowheads="1"/>
          </p:cNvSpPr>
          <p:nvPr/>
        </p:nvSpPr>
        <p:spPr bwMode="auto">
          <a:xfrm>
            <a:off x="685800" y="990600"/>
            <a:ext cx="7467600" cy="1190625"/>
          </a:xfrm>
          <a:prstGeom prst="rect">
            <a:avLst/>
          </a:prstGeom>
          <a:noFill/>
          <a:ln w="9525">
            <a:noFill/>
            <a:miter lim="800000"/>
            <a:headEnd/>
            <a:tailEnd/>
          </a:ln>
          <a:effectLst/>
        </p:spPr>
        <p:txBody>
          <a:bodyPr>
            <a:spAutoFit/>
          </a:bodyPr>
          <a:lstStyle/>
          <a:p>
            <a:pPr algn="ctr">
              <a:spcBef>
                <a:spcPct val="0"/>
              </a:spcBef>
            </a:pPr>
            <a:r>
              <a:rPr lang="en-US" sz="3600" b="1"/>
              <a:t>The Revised Bloom’s Taxonomy: An Overview</a:t>
            </a:r>
          </a:p>
        </p:txBody>
      </p:sp>
      <p:sp>
        <p:nvSpPr>
          <p:cNvPr id="472069" name="Rectangle 5"/>
          <p:cNvSpPr>
            <a:spLocks noGrp="1" noChangeArrowheads="1"/>
          </p:cNvSpPr>
          <p:nvPr>
            <p:ph type="subTitle" idx="1"/>
          </p:nvPr>
        </p:nvSpPr>
        <p:spPr>
          <a:xfrm>
            <a:off x="1371600" y="4419600"/>
            <a:ext cx="6400800" cy="1447800"/>
          </a:xfrm>
        </p:spPr>
        <p:txBody>
          <a:bodyPr/>
          <a:lstStyle/>
          <a:p>
            <a:r>
              <a:rPr lang="en-US"/>
              <a:t>Lorin Anderson</a:t>
            </a:r>
          </a:p>
          <a:p>
            <a:r>
              <a:rPr lang="en-US"/>
              <a:t>University of South Carolina</a:t>
            </a:r>
          </a:p>
          <a:p>
            <a:endParaRPr lang="en-US"/>
          </a:p>
          <a:p>
            <a:endParaRPr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594" name="Rectangle 2"/>
          <p:cNvSpPr>
            <a:spLocks noGrp="1" noChangeArrowheads="1"/>
          </p:cNvSpPr>
          <p:nvPr>
            <p:ph type="title"/>
          </p:nvPr>
        </p:nvSpPr>
        <p:spPr>
          <a:xfrm>
            <a:off x="381000" y="2667000"/>
            <a:ext cx="8229600" cy="1371600"/>
          </a:xfrm>
        </p:spPr>
        <p:txBody>
          <a:bodyPr/>
          <a:lstStyle/>
          <a:p>
            <a:r>
              <a:rPr lang="en-US" sz="4000"/>
              <a:t>Objectives were used to form categories; then categories were used to classify objectives.</a:t>
            </a:r>
            <a:br>
              <a:rPr lang="en-US" sz="4000"/>
            </a:br>
            <a:r>
              <a:rPr lang="en-US" sz="4000"/>
              <a:t/>
            </a:r>
            <a:br>
              <a:rPr lang="en-US" sz="4000"/>
            </a:br>
            <a:r>
              <a:rPr lang="en-US" sz="4000"/>
              <a:t/>
            </a:r>
            <a:br>
              <a:rPr lang="en-US" sz="4000"/>
            </a:br>
            <a:r>
              <a:rPr lang="en-US" sz="4000"/>
              <a:t>80 % of the objectives fell into the Knowledge category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0530" name="Rectangle 2"/>
          <p:cNvSpPr>
            <a:spLocks noGrp="1" noChangeArrowheads="1"/>
          </p:cNvSpPr>
          <p:nvPr>
            <p:ph type="title"/>
          </p:nvPr>
        </p:nvSpPr>
        <p:spPr/>
        <p:txBody>
          <a:bodyPr/>
          <a:lstStyle/>
          <a:p>
            <a:r>
              <a:rPr lang="en-US"/>
              <a:t>The Revision</a:t>
            </a:r>
          </a:p>
        </p:txBody>
      </p:sp>
      <p:sp>
        <p:nvSpPr>
          <p:cNvPr id="790531" name="Rectangle 3"/>
          <p:cNvSpPr>
            <a:spLocks noGrp="1" noChangeArrowheads="1"/>
          </p:cNvSpPr>
          <p:nvPr>
            <p:ph type="body" idx="1"/>
          </p:nvPr>
        </p:nvSpPr>
        <p:spPr/>
        <p:txBody>
          <a:bodyPr/>
          <a:lstStyle/>
          <a:p>
            <a:pPr>
              <a:lnSpc>
                <a:spcPct val="90000"/>
              </a:lnSpc>
            </a:pPr>
            <a:r>
              <a:rPr lang="en-US" sz="2800"/>
              <a:t>Began in November 1996</a:t>
            </a:r>
          </a:p>
          <a:p>
            <a:pPr>
              <a:lnSpc>
                <a:spcPct val="90000"/>
              </a:lnSpc>
            </a:pPr>
            <a:r>
              <a:rPr lang="en-US" sz="2800"/>
              <a:t>Led by David Krathwohl</a:t>
            </a:r>
          </a:p>
          <a:p>
            <a:pPr>
              <a:lnSpc>
                <a:spcPct val="90000"/>
              </a:lnSpc>
            </a:pPr>
            <a:r>
              <a:rPr lang="en-US" sz="2800"/>
              <a:t>Involved cognitive psychologists, curriculum theorists, teacher educators, and measurement and assessment specialists.</a:t>
            </a:r>
          </a:p>
          <a:p>
            <a:pPr>
              <a:lnSpc>
                <a:spcPct val="90000"/>
              </a:lnSpc>
            </a:pPr>
            <a:r>
              <a:rPr lang="en-US" sz="2800"/>
              <a:t>Group met twice a year for four years.</a:t>
            </a:r>
          </a:p>
          <a:p>
            <a:pPr>
              <a:lnSpc>
                <a:spcPct val="90000"/>
              </a:lnSpc>
            </a:pPr>
            <a:r>
              <a:rPr lang="en-US" sz="2800"/>
              <a:t>Draft completed in 2000; text published in 2001.</a:t>
            </a:r>
          </a:p>
          <a:p>
            <a:pPr>
              <a:lnSpc>
                <a:spcPct val="90000"/>
              </a:lnSpc>
            </a:pPr>
            <a:r>
              <a:rPr lang="en-US" sz="2800"/>
              <a:t>Two books – soft cover for teachers and other “practitioners” and hard cover for academicians.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90531">
                                            <p:txEl>
                                              <p:pRg st="0" end="0"/>
                                            </p:txEl>
                                          </p:spTgt>
                                        </p:tgtEl>
                                        <p:attrNameLst>
                                          <p:attrName>style.visibility</p:attrName>
                                        </p:attrNameLst>
                                      </p:cBhvr>
                                      <p:to>
                                        <p:strVal val="visible"/>
                                      </p:to>
                                    </p:set>
                                    <p:anim calcmode="lin" valueType="num">
                                      <p:cBhvr additive="base">
                                        <p:cTn id="7" dur="500" fill="hold"/>
                                        <p:tgtEl>
                                          <p:spTgt spid="7905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905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90531">
                                            <p:txEl>
                                              <p:pRg st="1" end="1"/>
                                            </p:txEl>
                                          </p:spTgt>
                                        </p:tgtEl>
                                        <p:attrNameLst>
                                          <p:attrName>style.visibility</p:attrName>
                                        </p:attrNameLst>
                                      </p:cBhvr>
                                      <p:to>
                                        <p:strVal val="visible"/>
                                      </p:to>
                                    </p:set>
                                    <p:anim calcmode="lin" valueType="num">
                                      <p:cBhvr additive="base">
                                        <p:cTn id="13" dur="500" fill="hold"/>
                                        <p:tgtEl>
                                          <p:spTgt spid="79053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905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90531">
                                            <p:txEl>
                                              <p:pRg st="2" end="2"/>
                                            </p:txEl>
                                          </p:spTgt>
                                        </p:tgtEl>
                                        <p:attrNameLst>
                                          <p:attrName>style.visibility</p:attrName>
                                        </p:attrNameLst>
                                      </p:cBhvr>
                                      <p:to>
                                        <p:strVal val="visible"/>
                                      </p:to>
                                    </p:set>
                                    <p:anim calcmode="lin" valueType="num">
                                      <p:cBhvr additive="base">
                                        <p:cTn id="19" dur="500" fill="hold"/>
                                        <p:tgtEl>
                                          <p:spTgt spid="79053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9053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90531">
                                            <p:txEl>
                                              <p:pRg st="3" end="3"/>
                                            </p:txEl>
                                          </p:spTgt>
                                        </p:tgtEl>
                                        <p:attrNameLst>
                                          <p:attrName>style.visibility</p:attrName>
                                        </p:attrNameLst>
                                      </p:cBhvr>
                                      <p:to>
                                        <p:strVal val="visible"/>
                                      </p:to>
                                    </p:set>
                                    <p:anim calcmode="lin" valueType="num">
                                      <p:cBhvr additive="base">
                                        <p:cTn id="25" dur="500" fill="hold"/>
                                        <p:tgtEl>
                                          <p:spTgt spid="79053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9053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90531">
                                            <p:txEl>
                                              <p:pRg st="4" end="4"/>
                                            </p:txEl>
                                          </p:spTgt>
                                        </p:tgtEl>
                                        <p:attrNameLst>
                                          <p:attrName>style.visibility</p:attrName>
                                        </p:attrNameLst>
                                      </p:cBhvr>
                                      <p:to>
                                        <p:strVal val="visible"/>
                                      </p:to>
                                    </p:set>
                                    <p:anim calcmode="lin" valueType="num">
                                      <p:cBhvr additive="base">
                                        <p:cTn id="31" dur="500" fill="hold"/>
                                        <p:tgtEl>
                                          <p:spTgt spid="79053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9053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90531">
                                            <p:txEl>
                                              <p:pRg st="5" end="5"/>
                                            </p:txEl>
                                          </p:spTgt>
                                        </p:tgtEl>
                                        <p:attrNameLst>
                                          <p:attrName>style.visibility</p:attrName>
                                        </p:attrNameLst>
                                      </p:cBhvr>
                                      <p:to>
                                        <p:strVal val="visible"/>
                                      </p:to>
                                    </p:set>
                                    <p:anim calcmode="lin" valueType="num">
                                      <p:cBhvr additive="base">
                                        <p:cTn id="37" dur="500" fill="hold"/>
                                        <p:tgtEl>
                                          <p:spTgt spid="790531">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9053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1554" name="Rectangle 2"/>
          <p:cNvSpPr>
            <a:spLocks noGrp="1" noChangeArrowheads="1"/>
          </p:cNvSpPr>
          <p:nvPr>
            <p:ph type="title"/>
          </p:nvPr>
        </p:nvSpPr>
        <p:spPr>
          <a:xfrm>
            <a:off x="457200" y="1905000"/>
            <a:ext cx="8229600" cy="2286000"/>
          </a:xfrm>
        </p:spPr>
        <p:txBody>
          <a:bodyPr/>
          <a:lstStyle/>
          <a:p>
            <a:r>
              <a:rPr lang="en-US" sz="4000"/>
              <a:t>In education, objectives are statements of what we want students to learn as a result of the instruction we provide. Standards are simply mandated objectives.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3602" name="Rectangle 2"/>
          <p:cNvSpPr>
            <a:spLocks noGrp="1" noChangeArrowheads="1"/>
          </p:cNvSpPr>
          <p:nvPr>
            <p:ph type="title"/>
          </p:nvPr>
        </p:nvSpPr>
        <p:spPr/>
        <p:txBody>
          <a:bodyPr/>
          <a:lstStyle/>
          <a:p>
            <a:r>
              <a:rPr lang="en-US" sz="4000"/>
              <a:t>The Common Format of Objectives</a:t>
            </a:r>
          </a:p>
        </p:txBody>
      </p:sp>
      <p:sp>
        <p:nvSpPr>
          <p:cNvPr id="793603" name="Text Box 3"/>
          <p:cNvSpPr txBox="1">
            <a:spLocks noChangeArrowheads="1"/>
          </p:cNvSpPr>
          <p:nvPr/>
        </p:nvSpPr>
        <p:spPr bwMode="auto">
          <a:xfrm>
            <a:off x="990600" y="2743200"/>
            <a:ext cx="7239000" cy="701675"/>
          </a:xfrm>
          <a:prstGeom prst="rect">
            <a:avLst/>
          </a:prstGeom>
          <a:noFill/>
          <a:ln w="9525">
            <a:noFill/>
            <a:miter lim="800000"/>
            <a:headEnd/>
            <a:tailEnd/>
          </a:ln>
          <a:effectLst/>
        </p:spPr>
        <p:txBody>
          <a:bodyPr>
            <a:spAutoFit/>
          </a:bodyPr>
          <a:lstStyle/>
          <a:p>
            <a:r>
              <a:rPr lang="en-US" sz="4000" b="1">
                <a:solidFill>
                  <a:srgbClr val="FFFFFF"/>
                </a:solidFill>
              </a:rPr>
              <a:t>Subject       Verb          Object</a:t>
            </a:r>
          </a:p>
        </p:txBody>
      </p:sp>
      <p:sp>
        <p:nvSpPr>
          <p:cNvPr id="793604" name="Text Box 4"/>
          <p:cNvSpPr txBox="1">
            <a:spLocks noChangeArrowheads="1"/>
          </p:cNvSpPr>
          <p:nvPr/>
        </p:nvSpPr>
        <p:spPr bwMode="auto">
          <a:xfrm>
            <a:off x="1295400" y="3657600"/>
            <a:ext cx="6705600" cy="701675"/>
          </a:xfrm>
          <a:prstGeom prst="rect">
            <a:avLst/>
          </a:prstGeom>
          <a:noFill/>
          <a:ln w="9525">
            <a:noFill/>
            <a:miter lim="800000"/>
            <a:headEnd/>
            <a:tailEnd/>
          </a:ln>
          <a:effectLst/>
        </p:spPr>
        <p:txBody>
          <a:bodyPr>
            <a:spAutoFit/>
          </a:bodyPr>
          <a:lstStyle/>
          <a:p>
            <a:r>
              <a:rPr lang="en-US" sz="4000" b="1">
                <a:solidFill>
                  <a:srgbClr val="FFFFFF"/>
                </a:solidFill>
              </a:rPr>
              <a:t>   S	              V	               O</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93603"/>
                                        </p:tgtEl>
                                        <p:attrNameLst>
                                          <p:attrName>style.visibility</p:attrName>
                                        </p:attrNameLst>
                                      </p:cBhvr>
                                      <p:to>
                                        <p:strVal val="visible"/>
                                      </p:to>
                                    </p:set>
                                    <p:animEffect transition="in" filter="blinds(horizontal)">
                                      <p:cBhvr>
                                        <p:cTn id="7" dur="500"/>
                                        <p:tgtEl>
                                          <p:spTgt spid="79360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93604">
                                            <p:txEl>
                                              <p:pRg st="0" end="0"/>
                                            </p:txEl>
                                          </p:spTgt>
                                        </p:tgtEl>
                                        <p:attrNameLst>
                                          <p:attrName>style.visibility</p:attrName>
                                        </p:attrNameLst>
                                      </p:cBhvr>
                                      <p:to>
                                        <p:strVal val="visible"/>
                                      </p:to>
                                    </p:set>
                                    <p:anim calcmode="lin" valueType="num">
                                      <p:cBhvr additive="base">
                                        <p:cTn id="12" dur="500" fill="hold"/>
                                        <p:tgtEl>
                                          <p:spTgt spid="79360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9360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360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5650" name="Rectangle 2"/>
          <p:cNvSpPr>
            <a:spLocks noGrp="1" noChangeArrowheads="1"/>
          </p:cNvSpPr>
          <p:nvPr>
            <p:ph type="ctrTitle"/>
          </p:nvPr>
        </p:nvSpPr>
        <p:spPr>
          <a:xfrm>
            <a:off x="685800" y="609600"/>
            <a:ext cx="7772400" cy="1470025"/>
          </a:xfrm>
        </p:spPr>
        <p:txBody>
          <a:bodyPr/>
          <a:lstStyle/>
          <a:p>
            <a:r>
              <a:rPr lang="en-US" sz="4000"/>
              <a:t>The SUBJECT is the Learner or the Student.</a:t>
            </a:r>
          </a:p>
        </p:txBody>
      </p:sp>
      <p:sp>
        <p:nvSpPr>
          <p:cNvPr id="795651" name="Rectangle 3"/>
          <p:cNvSpPr>
            <a:spLocks noGrp="1" noChangeArrowheads="1"/>
          </p:cNvSpPr>
          <p:nvPr>
            <p:ph type="subTitle" idx="1"/>
          </p:nvPr>
        </p:nvSpPr>
        <p:spPr>
          <a:xfrm>
            <a:off x="1295400" y="2590800"/>
            <a:ext cx="6400800" cy="1752600"/>
          </a:xfrm>
        </p:spPr>
        <p:txBody>
          <a:bodyPr/>
          <a:lstStyle/>
          <a:p>
            <a:pPr algn="l"/>
            <a:r>
              <a:rPr lang="en-US"/>
              <a:t>The student (will)</a:t>
            </a:r>
          </a:p>
          <a:p>
            <a:pPr algn="l"/>
            <a:r>
              <a:rPr lang="en-US"/>
              <a:t>The student (should)</a:t>
            </a:r>
          </a:p>
          <a:p>
            <a:pPr algn="l"/>
            <a:r>
              <a:rPr lang="en-US"/>
              <a:t>The students (might)</a:t>
            </a:r>
          </a:p>
        </p:txBody>
      </p:sp>
      <p:sp>
        <p:nvSpPr>
          <p:cNvPr id="795652" name="Text Box 4"/>
          <p:cNvSpPr txBox="1">
            <a:spLocks noChangeArrowheads="1"/>
          </p:cNvSpPr>
          <p:nvPr/>
        </p:nvSpPr>
        <p:spPr bwMode="auto">
          <a:xfrm>
            <a:off x="1143000" y="4876800"/>
            <a:ext cx="6705600" cy="1190625"/>
          </a:xfrm>
          <a:prstGeom prst="rect">
            <a:avLst/>
          </a:prstGeom>
          <a:noFill/>
          <a:ln w="9525">
            <a:noFill/>
            <a:miter lim="800000"/>
            <a:headEnd/>
            <a:tailEnd/>
          </a:ln>
          <a:effectLst/>
        </p:spPr>
        <p:txBody>
          <a:bodyPr>
            <a:spAutoFit/>
          </a:bodyPr>
          <a:lstStyle/>
          <a:p>
            <a:r>
              <a:rPr lang="en-US" sz="3600" b="1">
                <a:solidFill>
                  <a:srgbClr val="FFFFFF"/>
                </a:solidFill>
              </a:rPr>
              <a:t>Quite often, the subject is implicit or understood.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95651">
                                            <p:txEl>
                                              <p:pRg st="0" end="0"/>
                                            </p:txEl>
                                          </p:spTgt>
                                        </p:tgtEl>
                                        <p:attrNameLst>
                                          <p:attrName>style.visibility</p:attrName>
                                        </p:attrNameLst>
                                      </p:cBhvr>
                                      <p:to>
                                        <p:strVal val="visible"/>
                                      </p:to>
                                    </p:set>
                                    <p:anim calcmode="lin" valueType="num">
                                      <p:cBhvr additive="base">
                                        <p:cTn id="7" dur="500" fill="hold"/>
                                        <p:tgtEl>
                                          <p:spTgt spid="79565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956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95651">
                                            <p:txEl>
                                              <p:pRg st="1" end="1"/>
                                            </p:txEl>
                                          </p:spTgt>
                                        </p:tgtEl>
                                        <p:attrNameLst>
                                          <p:attrName>style.visibility</p:attrName>
                                        </p:attrNameLst>
                                      </p:cBhvr>
                                      <p:to>
                                        <p:strVal val="visible"/>
                                      </p:to>
                                    </p:set>
                                    <p:anim calcmode="lin" valueType="num">
                                      <p:cBhvr additive="base">
                                        <p:cTn id="13" dur="500" fill="hold"/>
                                        <p:tgtEl>
                                          <p:spTgt spid="79565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9565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95651">
                                            <p:txEl>
                                              <p:pRg st="2" end="2"/>
                                            </p:txEl>
                                          </p:spTgt>
                                        </p:tgtEl>
                                        <p:attrNameLst>
                                          <p:attrName>style.visibility</p:attrName>
                                        </p:attrNameLst>
                                      </p:cBhvr>
                                      <p:to>
                                        <p:strVal val="visible"/>
                                      </p:to>
                                    </p:set>
                                    <p:anim calcmode="lin" valueType="num">
                                      <p:cBhvr additive="base">
                                        <p:cTn id="19" dur="500" fill="hold"/>
                                        <p:tgtEl>
                                          <p:spTgt spid="79565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9565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95652">
                                            <p:txEl>
                                              <p:pRg st="0" end="0"/>
                                            </p:txEl>
                                          </p:spTgt>
                                        </p:tgtEl>
                                        <p:attrNameLst>
                                          <p:attrName>style.visibility</p:attrName>
                                        </p:attrNameLst>
                                      </p:cBhvr>
                                      <p:to>
                                        <p:strVal val="visible"/>
                                      </p:to>
                                    </p:set>
                                    <p:anim calcmode="lin" valueType="num">
                                      <p:cBhvr additive="base">
                                        <p:cTn id="25" dur="500" fill="hold"/>
                                        <p:tgtEl>
                                          <p:spTgt spid="795652">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9565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7698" name="Rectangle 2"/>
          <p:cNvSpPr>
            <a:spLocks noGrp="1" noChangeArrowheads="1"/>
          </p:cNvSpPr>
          <p:nvPr>
            <p:ph type="title"/>
          </p:nvPr>
        </p:nvSpPr>
        <p:spPr>
          <a:xfrm>
            <a:off x="228600" y="2743200"/>
            <a:ext cx="8385175" cy="1431925"/>
          </a:xfrm>
        </p:spPr>
        <p:txBody>
          <a:bodyPr/>
          <a:lstStyle/>
          <a:p>
            <a:r>
              <a:rPr lang="en-US" sz="4000"/>
              <a:t>The verbs provide clues as to the cognitive process category intended by the person or persons writing the standard.  Adopted from the original Bloom’s taxonomy of educational objectives, there are six cognitive process categories.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22" name="AutoShape 2"/>
          <p:cNvSpPr>
            <a:spLocks noChangeArrowheads="1"/>
          </p:cNvSpPr>
          <p:nvPr/>
        </p:nvSpPr>
        <p:spPr bwMode="auto">
          <a:xfrm>
            <a:off x="0" y="1219200"/>
            <a:ext cx="3352800" cy="5410200"/>
          </a:xfrm>
          <a:prstGeom prst="upArrow">
            <a:avLst>
              <a:gd name="adj1" fmla="val 50000"/>
              <a:gd name="adj2" fmla="val 40341"/>
            </a:avLst>
          </a:prstGeom>
          <a:solidFill>
            <a:srgbClr val="006699"/>
          </a:solidFill>
          <a:ln w="9525">
            <a:solidFill>
              <a:schemeClr val="tx1"/>
            </a:solidFill>
            <a:miter lim="800000"/>
            <a:headEnd/>
            <a:tailEnd/>
          </a:ln>
          <a:effectLst/>
        </p:spPr>
        <p:txBody>
          <a:bodyPr vert="eaVert" wrap="none" anchor="ctr"/>
          <a:lstStyle/>
          <a:p>
            <a:endParaRPr lang="en-US"/>
          </a:p>
        </p:txBody>
      </p:sp>
      <p:sp>
        <p:nvSpPr>
          <p:cNvPr id="798723" name="Rectangle 3"/>
          <p:cNvSpPr>
            <a:spLocks noGrp="1" noChangeArrowheads="1"/>
          </p:cNvSpPr>
          <p:nvPr>
            <p:ph type="title"/>
          </p:nvPr>
        </p:nvSpPr>
        <p:spPr>
          <a:xfrm>
            <a:off x="304800" y="228600"/>
            <a:ext cx="8610600" cy="914400"/>
          </a:xfrm>
          <a:solidFill>
            <a:schemeClr val="bg1"/>
          </a:solidFill>
          <a:ln>
            <a:solidFill>
              <a:srgbClr val="000066"/>
            </a:solidFill>
          </a:ln>
        </p:spPr>
        <p:txBody>
          <a:bodyPr/>
          <a:lstStyle/>
          <a:p>
            <a:r>
              <a:rPr lang="en-US">
                <a:solidFill>
                  <a:schemeClr val="tx1"/>
                </a:solidFill>
              </a:rPr>
              <a:t>Bloom                Revised Bloom</a:t>
            </a:r>
            <a:endParaRPr lang="en-AU">
              <a:solidFill>
                <a:schemeClr val="tx1"/>
              </a:solidFill>
            </a:endParaRPr>
          </a:p>
        </p:txBody>
      </p:sp>
      <p:sp>
        <p:nvSpPr>
          <p:cNvPr id="798724" name="AutoShape 4"/>
          <p:cNvSpPr>
            <a:spLocks noChangeArrowheads="1"/>
          </p:cNvSpPr>
          <p:nvPr/>
        </p:nvSpPr>
        <p:spPr bwMode="auto">
          <a:xfrm rot="1031342">
            <a:off x="3490913" y="2058988"/>
            <a:ext cx="1905000" cy="762000"/>
          </a:xfrm>
          <a:prstGeom prst="rightArrow">
            <a:avLst>
              <a:gd name="adj1" fmla="val 50000"/>
              <a:gd name="adj2" fmla="val 62500"/>
            </a:avLst>
          </a:prstGeom>
          <a:solidFill>
            <a:srgbClr val="FF3300"/>
          </a:solidFill>
          <a:ln w="9525">
            <a:solidFill>
              <a:schemeClr val="tx1"/>
            </a:solidFill>
            <a:miter lim="800000"/>
            <a:headEnd/>
            <a:tailEnd/>
          </a:ln>
          <a:effectLst/>
        </p:spPr>
        <p:txBody>
          <a:bodyPr wrap="none" anchor="ctr"/>
          <a:lstStyle/>
          <a:p>
            <a:endParaRPr lang="en-US"/>
          </a:p>
        </p:txBody>
      </p:sp>
      <p:sp>
        <p:nvSpPr>
          <p:cNvPr id="798725" name="AutoShape 5"/>
          <p:cNvSpPr>
            <a:spLocks noChangeArrowheads="1"/>
          </p:cNvSpPr>
          <p:nvPr/>
        </p:nvSpPr>
        <p:spPr bwMode="auto">
          <a:xfrm rot="-1570609">
            <a:off x="3427413" y="1849438"/>
            <a:ext cx="2114550" cy="744537"/>
          </a:xfrm>
          <a:prstGeom prst="rightArrow">
            <a:avLst>
              <a:gd name="adj1" fmla="val 50000"/>
              <a:gd name="adj2" fmla="val 71002"/>
            </a:avLst>
          </a:prstGeom>
          <a:solidFill>
            <a:srgbClr val="800080"/>
          </a:solidFill>
          <a:ln w="9525">
            <a:solidFill>
              <a:schemeClr val="tx1"/>
            </a:solidFill>
            <a:miter lim="800000"/>
            <a:headEnd/>
            <a:tailEnd/>
          </a:ln>
          <a:effectLst/>
        </p:spPr>
        <p:txBody>
          <a:bodyPr wrap="none" anchor="ctr"/>
          <a:lstStyle/>
          <a:p>
            <a:endParaRPr lang="en-US"/>
          </a:p>
        </p:txBody>
      </p:sp>
      <p:sp>
        <p:nvSpPr>
          <p:cNvPr id="798726" name="AutoShape 6"/>
          <p:cNvSpPr>
            <a:spLocks noChangeArrowheads="1"/>
          </p:cNvSpPr>
          <p:nvPr/>
        </p:nvSpPr>
        <p:spPr bwMode="auto">
          <a:xfrm>
            <a:off x="3733800" y="3200400"/>
            <a:ext cx="1295400" cy="685800"/>
          </a:xfrm>
          <a:prstGeom prst="rightArrow">
            <a:avLst>
              <a:gd name="adj1" fmla="val 50000"/>
              <a:gd name="adj2" fmla="val 47222"/>
            </a:avLst>
          </a:prstGeom>
          <a:solidFill>
            <a:srgbClr val="FF3300"/>
          </a:solidFill>
          <a:ln w="9525">
            <a:solidFill>
              <a:schemeClr val="tx1"/>
            </a:solidFill>
            <a:miter lim="800000"/>
            <a:headEnd/>
            <a:tailEnd/>
          </a:ln>
          <a:effectLst/>
        </p:spPr>
        <p:txBody>
          <a:bodyPr wrap="none" anchor="ctr"/>
          <a:lstStyle/>
          <a:p>
            <a:endParaRPr lang="en-US"/>
          </a:p>
        </p:txBody>
      </p:sp>
      <p:sp>
        <p:nvSpPr>
          <p:cNvPr id="798727" name="AutoShape 7"/>
          <p:cNvSpPr>
            <a:spLocks noChangeArrowheads="1"/>
          </p:cNvSpPr>
          <p:nvPr/>
        </p:nvSpPr>
        <p:spPr bwMode="auto">
          <a:xfrm>
            <a:off x="3733800" y="4038600"/>
            <a:ext cx="1295400" cy="685800"/>
          </a:xfrm>
          <a:prstGeom prst="rightArrow">
            <a:avLst>
              <a:gd name="adj1" fmla="val 50000"/>
              <a:gd name="adj2" fmla="val 47222"/>
            </a:avLst>
          </a:prstGeom>
          <a:solidFill>
            <a:srgbClr val="800080"/>
          </a:solidFill>
          <a:ln w="9525">
            <a:solidFill>
              <a:schemeClr val="tx1"/>
            </a:solidFill>
            <a:miter lim="800000"/>
            <a:headEnd/>
            <a:tailEnd/>
          </a:ln>
          <a:effectLst/>
        </p:spPr>
        <p:txBody>
          <a:bodyPr wrap="none" anchor="ctr"/>
          <a:lstStyle/>
          <a:p>
            <a:endParaRPr lang="en-US"/>
          </a:p>
        </p:txBody>
      </p:sp>
      <p:sp>
        <p:nvSpPr>
          <p:cNvPr id="798728" name="AutoShape 8"/>
          <p:cNvSpPr>
            <a:spLocks noChangeArrowheads="1"/>
          </p:cNvSpPr>
          <p:nvPr/>
        </p:nvSpPr>
        <p:spPr bwMode="auto">
          <a:xfrm>
            <a:off x="3733800" y="4876800"/>
            <a:ext cx="1295400" cy="685800"/>
          </a:xfrm>
          <a:prstGeom prst="rightArrow">
            <a:avLst>
              <a:gd name="adj1" fmla="val 50000"/>
              <a:gd name="adj2" fmla="val 47222"/>
            </a:avLst>
          </a:prstGeom>
          <a:solidFill>
            <a:srgbClr val="FF3300"/>
          </a:solidFill>
          <a:ln w="9525">
            <a:solidFill>
              <a:schemeClr val="tx1"/>
            </a:solidFill>
            <a:miter lim="800000"/>
            <a:headEnd/>
            <a:tailEnd/>
          </a:ln>
          <a:effectLst/>
        </p:spPr>
        <p:txBody>
          <a:bodyPr wrap="none" anchor="ctr"/>
          <a:lstStyle/>
          <a:p>
            <a:endParaRPr lang="en-US"/>
          </a:p>
        </p:txBody>
      </p:sp>
      <p:sp>
        <p:nvSpPr>
          <p:cNvPr id="798729" name="AutoShape 9"/>
          <p:cNvSpPr>
            <a:spLocks noChangeArrowheads="1"/>
          </p:cNvSpPr>
          <p:nvPr/>
        </p:nvSpPr>
        <p:spPr bwMode="auto">
          <a:xfrm>
            <a:off x="3733800" y="5715000"/>
            <a:ext cx="1295400" cy="685800"/>
          </a:xfrm>
          <a:prstGeom prst="rightArrow">
            <a:avLst>
              <a:gd name="adj1" fmla="val 50000"/>
              <a:gd name="adj2" fmla="val 47222"/>
            </a:avLst>
          </a:prstGeom>
          <a:solidFill>
            <a:srgbClr val="800080"/>
          </a:solidFill>
          <a:ln w="9525">
            <a:solidFill>
              <a:schemeClr val="tx1"/>
            </a:solidFill>
            <a:miter lim="800000"/>
            <a:headEnd/>
            <a:tailEnd/>
          </a:ln>
          <a:effectLst/>
        </p:spPr>
        <p:txBody>
          <a:bodyPr wrap="none" anchor="ctr"/>
          <a:lstStyle/>
          <a:p>
            <a:endParaRPr lang="en-US"/>
          </a:p>
        </p:txBody>
      </p:sp>
      <p:sp>
        <p:nvSpPr>
          <p:cNvPr id="798730" name="Text Box 10"/>
          <p:cNvSpPr txBox="1">
            <a:spLocks noChangeArrowheads="1"/>
          </p:cNvSpPr>
          <p:nvPr/>
        </p:nvSpPr>
        <p:spPr bwMode="auto">
          <a:xfrm>
            <a:off x="5578475" y="5715000"/>
            <a:ext cx="2540000" cy="579438"/>
          </a:xfrm>
          <a:prstGeom prst="rect">
            <a:avLst/>
          </a:prstGeom>
          <a:noFill/>
          <a:ln w="9525">
            <a:noFill/>
            <a:miter lim="800000"/>
            <a:headEnd/>
            <a:tailEnd/>
          </a:ln>
          <a:effectLst/>
        </p:spPr>
        <p:txBody>
          <a:bodyPr wrap="none">
            <a:spAutoFit/>
          </a:bodyPr>
          <a:lstStyle/>
          <a:p>
            <a:pPr>
              <a:spcBef>
                <a:spcPct val="0"/>
              </a:spcBef>
              <a:buFontTx/>
              <a:buChar char="•"/>
            </a:pPr>
            <a:r>
              <a:rPr lang="en-US" sz="3200" b="1">
                <a:solidFill>
                  <a:srgbClr val="000066"/>
                </a:solidFill>
              </a:rPr>
              <a:t> </a:t>
            </a:r>
            <a:r>
              <a:rPr lang="en-US" sz="3200" b="1"/>
              <a:t>Remember</a:t>
            </a:r>
          </a:p>
        </p:txBody>
      </p:sp>
      <p:sp>
        <p:nvSpPr>
          <p:cNvPr id="798731" name="Text Box 11"/>
          <p:cNvSpPr txBox="1">
            <a:spLocks noChangeArrowheads="1"/>
          </p:cNvSpPr>
          <p:nvPr/>
        </p:nvSpPr>
        <p:spPr bwMode="auto">
          <a:xfrm>
            <a:off x="5597525" y="4038600"/>
            <a:ext cx="1566863" cy="579438"/>
          </a:xfrm>
          <a:prstGeom prst="rect">
            <a:avLst/>
          </a:prstGeom>
          <a:noFill/>
          <a:ln w="9525">
            <a:noFill/>
            <a:miter lim="800000"/>
            <a:headEnd/>
            <a:tailEnd/>
          </a:ln>
          <a:effectLst/>
        </p:spPr>
        <p:txBody>
          <a:bodyPr wrap="none">
            <a:spAutoFit/>
          </a:bodyPr>
          <a:lstStyle/>
          <a:p>
            <a:pPr>
              <a:spcBef>
                <a:spcPct val="0"/>
              </a:spcBef>
              <a:buFontTx/>
              <a:buChar char="•"/>
            </a:pPr>
            <a:r>
              <a:rPr lang="en-US" sz="3200" b="1">
                <a:solidFill>
                  <a:srgbClr val="000066"/>
                </a:solidFill>
              </a:rPr>
              <a:t> </a:t>
            </a:r>
            <a:r>
              <a:rPr lang="en-US" sz="3200" b="1"/>
              <a:t>Apply</a:t>
            </a:r>
          </a:p>
        </p:txBody>
      </p:sp>
      <p:sp>
        <p:nvSpPr>
          <p:cNvPr id="798732" name="Text Box 12"/>
          <p:cNvSpPr txBox="1">
            <a:spLocks noChangeArrowheads="1"/>
          </p:cNvSpPr>
          <p:nvPr/>
        </p:nvSpPr>
        <p:spPr bwMode="auto">
          <a:xfrm>
            <a:off x="5576888" y="4876800"/>
            <a:ext cx="2693987" cy="579438"/>
          </a:xfrm>
          <a:prstGeom prst="rect">
            <a:avLst/>
          </a:prstGeom>
          <a:noFill/>
          <a:ln w="9525">
            <a:noFill/>
            <a:miter lim="800000"/>
            <a:headEnd/>
            <a:tailEnd/>
          </a:ln>
          <a:effectLst/>
        </p:spPr>
        <p:txBody>
          <a:bodyPr wrap="none">
            <a:spAutoFit/>
          </a:bodyPr>
          <a:lstStyle/>
          <a:p>
            <a:pPr>
              <a:spcBef>
                <a:spcPct val="0"/>
              </a:spcBef>
              <a:buFontTx/>
              <a:buChar char="•"/>
            </a:pPr>
            <a:r>
              <a:rPr lang="en-US" sz="3200" b="1">
                <a:solidFill>
                  <a:srgbClr val="000066"/>
                </a:solidFill>
              </a:rPr>
              <a:t> </a:t>
            </a:r>
            <a:r>
              <a:rPr lang="en-US" sz="3200" b="1"/>
              <a:t>Understand</a:t>
            </a:r>
          </a:p>
        </p:txBody>
      </p:sp>
      <p:sp>
        <p:nvSpPr>
          <p:cNvPr id="798733" name="Text Box 13"/>
          <p:cNvSpPr txBox="1">
            <a:spLocks noChangeArrowheads="1"/>
          </p:cNvSpPr>
          <p:nvPr/>
        </p:nvSpPr>
        <p:spPr bwMode="auto">
          <a:xfrm>
            <a:off x="5608638" y="3276600"/>
            <a:ext cx="1973262" cy="579438"/>
          </a:xfrm>
          <a:prstGeom prst="rect">
            <a:avLst/>
          </a:prstGeom>
          <a:noFill/>
          <a:ln w="9525">
            <a:noFill/>
            <a:miter lim="800000"/>
            <a:headEnd/>
            <a:tailEnd/>
          </a:ln>
          <a:effectLst/>
        </p:spPr>
        <p:txBody>
          <a:bodyPr wrap="none">
            <a:spAutoFit/>
          </a:bodyPr>
          <a:lstStyle/>
          <a:p>
            <a:pPr>
              <a:spcBef>
                <a:spcPct val="0"/>
              </a:spcBef>
              <a:buFontTx/>
              <a:buChar char="•"/>
            </a:pPr>
            <a:r>
              <a:rPr lang="en-US" sz="3200" b="1">
                <a:solidFill>
                  <a:srgbClr val="000066"/>
                </a:solidFill>
              </a:rPr>
              <a:t> </a:t>
            </a:r>
            <a:r>
              <a:rPr lang="en-US" sz="3200" b="1"/>
              <a:t>Analyze</a:t>
            </a:r>
          </a:p>
        </p:txBody>
      </p:sp>
      <p:sp>
        <p:nvSpPr>
          <p:cNvPr id="798734" name="Text Box 14"/>
          <p:cNvSpPr txBox="1">
            <a:spLocks noChangeArrowheads="1"/>
          </p:cNvSpPr>
          <p:nvPr/>
        </p:nvSpPr>
        <p:spPr bwMode="auto">
          <a:xfrm>
            <a:off x="5626100" y="2438400"/>
            <a:ext cx="2108200" cy="579438"/>
          </a:xfrm>
          <a:prstGeom prst="rect">
            <a:avLst/>
          </a:prstGeom>
          <a:noFill/>
          <a:ln w="9525">
            <a:noFill/>
            <a:miter lim="800000"/>
            <a:headEnd/>
            <a:tailEnd/>
          </a:ln>
          <a:effectLst/>
        </p:spPr>
        <p:txBody>
          <a:bodyPr wrap="none">
            <a:spAutoFit/>
          </a:bodyPr>
          <a:lstStyle/>
          <a:p>
            <a:pPr>
              <a:spcBef>
                <a:spcPct val="0"/>
              </a:spcBef>
              <a:buFontTx/>
              <a:buChar char="•"/>
            </a:pPr>
            <a:r>
              <a:rPr lang="en-US" sz="3200" b="1">
                <a:solidFill>
                  <a:srgbClr val="000066"/>
                </a:solidFill>
              </a:rPr>
              <a:t> </a:t>
            </a:r>
            <a:r>
              <a:rPr lang="en-US" sz="3200" b="1"/>
              <a:t>Evaluate</a:t>
            </a:r>
          </a:p>
        </p:txBody>
      </p:sp>
      <p:sp>
        <p:nvSpPr>
          <p:cNvPr id="798735" name="Text Box 15"/>
          <p:cNvSpPr txBox="1">
            <a:spLocks noChangeArrowheads="1"/>
          </p:cNvSpPr>
          <p:nvPr/>
        </p:nvSpPr>
        <p:spPr bwMode="auto">
          <a:xfrm>
            <a:off x="5638800" y="1447800"/>
            <a:ext cx="1703388" cy="579438"/>
          </a:xfrm>
          <a:prstGeom prst="rect">
            <a:avLst/>
          </a:prstGeom>
          <a:noFill/>
          <a:ln w="9525">
            <a:noFill/>
            <a:miter lim="800000"/>
            <a:headEnd/>
            <a:tailEnd/>
          </a:ln>
          <a:effectLst/>
        </p:spPr>
        <p:txBody>
          <a:bodyPr wrap="none">
            <a:spAutoFit/>
          </a:bodyPr>
          <a:lstStyle/>
          <a:p>
            <a:pPr>
              <a:spcBef>
                <a:spcPct val="0"/>
              </a:spcBef>
              <a:buFontTx/>
              <a:buChar char="•"/>
            </a:pPr>
            <a:r>
              <a:rPr lang="en-US" sz="3200" b="1">
                <a:solidFill>
                  <a:srgbClr val="000066"/>
                </a:solidFill>
              </a:rPr>
              <a:t> </a:t>
            </a:r>
            <a:r>
              <a:rPr lang="en-US" sz="3200" b="1"/>
              <a:t>Create</a:t>
            </a:r>
          </a:p>
        </p:txBody>
      </p:sp>
      <p:sp>
        <p:nvSpPr>
          <p:cNvPr id="798736" name="Text Box 16"/>
          <p:cNvSpPr txBox="1">
            <a:spLocks noChangeArrowheads="1"/>
          </p:cNvSpPr>
          <p:nvPr/>
        </p:nvSpPr>
        <p:spPr bwMode="auto">
          <a:xfrm>
            <a:off x="304800" y="1706563"/>
            <a:ext cx="2490788" cy="579437"/>
          </a:xfrm>
          <a:prstGeom prst="rect">
            <a:avLst/>
          </a:prstGeom>
          <a:noFill/>
          <a:ln w="9525">
            <a:noFill/>
            <a:miter lim="800000"/>
            <a:headEnd/>
            <a:tailEnd/>
          </a:ln>
          <a:effectLst/>
        </p:spPr>
        <p:txBody>
          <a:bodyPr wrap="none">
            <a:spAutoFit/>
          </a:bodyPr>
          <a:lstStyle/>
          <a:p>
            <a:pPr>
              <a:spcBef>
                <a:spcPct val="0"/>
              </a:spcBef>
              <a:buFontTx/>
              <a:buChar char="•"/>
            </a:pPr>
            <a:r>
              <a:rPr lang="en-US" sz="3200" b="1">
                <a:solidFill>
                  <a:srgbClr val="000066"/>
                </a:solidFill>
              </a:rPr>
              <a:t> </a:t>
            </a:r>
            <a:r>
              <a:rPr lang="en-US" sz="3200" b="1"/>
              <a:t>Evaluation</a:t>
            </a:r>
          </a:p>
        </p:txBody>
      </p:sp>
      <p:sp>
        <p:nvSpPr>
          <p:cNvPr id="798737" name="Text Box 17"/>
          <p:cNvSpPr txBox="1">
            <a:spLocks noChangeArrowheads="1"/>
          </p:cNvSpPr>
          <p:nvPr/>
        </p:nvSpPr>
        <p:spPr bwMode="auto">
          <a:xfrm>
            <a:off x="304800" y="3352800"/>
            <a:ext cx="2108200" cy="579438"/>
          </a:xfrm>
          <a:prstGeom prst="rect">
            <a:avLst/>
          </a:prstGeom>
          <a:noFill/>
          <a:ln w="9525">
            <a:noFill/>
            <a:miter lim="800000"/>
            <a:headEnd/>
            <a:tailEnd/>
          </a:ln>
          <a:effectLst/>
        </p:spPr>
        <p:txBody>
          <a:bodyPr wrap="none">
            <a:spAutoFit/>
          </a:bodyPr>
          <a:lstStyle/>
          <a:p>
            <a:pPr>
              <a:spcBef>
                <a:spcPct val="0"/>
              </a:spcBef>
              <a:buFontTx/>
              <a:buChar char="•"/>
            </a:pPr>
            <a:r>
              <a:rPr lang="en-US" sz="3200" b="1">
                <a:solidFill>
                  <a:srgbClr val="000066"/>
                </a:solidFill>
              </a:rPr>
              <a:t> </a:t>
            </a:r>
            <a:r>
              <a:rPr lang="en-US" sz="3200" b="1"/>
              <a:t>Analysis</a:t>
            </a:r>
          </a:p>
        </p:txBody>
      </p:sp>
      <p:sp>
        <p:nvSpPr>
          <p:cNvPr id="798738" name="Text Box 18"/>
          <p:cNvSpPr txBox="1">
            <a:spLocks noChangeArrowheads="1"/>
          </p:cNvSpPr>
          <p:nvPr/>
        </p:nvSpPr>
        <p:spPr bwMode="auto">
          <a:xfrm>
            <a:off x="304800" y="2620963"/>
            <a:ext cx="2355850" cy="579437"/>
          </a:xfrm>
          <a:prstGeom prst="rect">
            <a:avLst/>
          </a:prstGeom>
          <a:noFill/>
          <a:ln w="9525">
            <a:noFill/>
            <a:miter lim="800000"/>
            <a:headEnd/>
            <a:tailEnd/>
          </a:ln>
          <a:effectLst/>
        </p:spPr>
        <p:txBody>
          <a:bodyPr wrap="none">
            <a:spAutoFit/>
          </a:bodyPr>
          <a:lstStyle/>
          <a:p>
            <a:pPr>
              <a:spcBef>
                <a:spcPct val="0"/>
              </a:spcBef>
              <a:buFontTx/>
              <a:buChar char="•"/>
            </a:pPr>
            <a:r>
              <a:rPr lang="en-US" sz="3200" b="1">
                <a:solidFill>
                  <a:srgbClr val="000066"/>
                </a:solidFill>
              </a:rPr>
              <a:t> </a:t>
            </a:r>
            <a:r>
              <a:rPr lang="en-US" sz="3200" b="1"/>
              <a:t>Synthesis</a:t>
            </a:r>
          </a:p>
        </p:txBody>
      </p:sp>
      <p:sp>
        <p:nvSpPr>
          <p:cNvPr id="798739" name="Text Box 19"/>
          <p:cNvSpPr txBox="1">
            <a:spLocks noChangeArrowheads="1"/>
          </p:cNvSpPr>
          <p:nvPr/>
        </p:nvSpPr>
        <p:spPr bwMode="auto">
          <a:xfrm>
            <a:off x="304800" y="4068763"/>
            <a:ext cx="2647950" cy="579437"/>
          </a:xfrm>
          <a:prstGeom prst="rect">
            <a:avLst/>
          </a:prstGeom>
          <a:noFill/>
          <a:ln w="9525">
            <a:noFill/>
            <a:miter lim="800000"/>
            <a:headEnd/>
            <a:tailEnd/>
          </a:ln>
          <a:effectLst/>
        </p:spPr>
        <p:txBody>
          <a:bodyPr wrap="none">
            <a:spAutoFit/>
          </a:bodyPr>
          <a:lstStyle/>
          <a:p>
            <a:pPr>
              <a:spcBef>
                <a:spcPct val="0"/>
              </a:spcBef>
              <a:buFontTx/>
              <a:buChar char="•"/>
            </a:pPr>
            <a:r>
              <a:rPr lang="en-US" sz="3200" b="1">
                <a:solidFill>
                  <a:srgbClr val="000066"/>
                </a:solidFill>
              </a:rPr>
              <a:t> </a:t>
            </a:r>
            <a:r>
              <a:rPr lang="en-US" sz="3200" b="1"/>
              <a:t>Application</a:t>
            </a:r>
          </a:p>
        </p:txBody>
      </p:sp>
      <p:sp>
        <p:nvSpPr>
          <p:cNvPr id="798740" name="Text Box 20"/>
          <p:cNvSpPr txBox="1">
            <a:spLocks noChangeArrowheads="1"/>
          </p:cNvSpPr>
          <p:nvPr/>
        </p:nvSpPr>
        <p:spPr bwMode="auto">
          <a:xfrm>
            <a:off x="304800" y="4953000"/>
            <a:ext cx="3529013" cy="579438"/>
          </a:xfrm>
          <a:prstGeom prst="rect">
            <a:avLst/>
          </a:prstGeom>
          <a:noFill/>
          <a:ln w="9525">
            <a:noFill/>
            <a:miter lim="800000"/>
            <a:headEnd/>
            <a:tailEnd/>
          </a:ln>
          <a:effectLst/>
        </p:spPr>
        <p:txBody>
          <a:bodyPr wrap="none">
            <a:spAutoFit/>
          </a:bodyPr>
          <a:lstStyle/>
          <a:p>
            <a:pPr>
              <a:spcBef>
                <a:spcPct val="0"/>
              </a:spcBef>
              <a:buFontTx/>
              <a:buChar char="•"/>
            </a:pPr>
            <a:r>
              <a:rPr lang="en-US" sz="3200" b="1">
                <a:solidFill>
                  <a:srgbClr val="000066"/>
                </a:solidFill>
              </a:rPr>
              <a:t> </a:t>
            </a:r>
            <a:r>
              <a:rPr lang="en-US" sz="3200" b="1"/>
              <a:t>Comprehension</a:t>
            </a:r>
          </a:p>
        </p:txBody>
      </p:sp>
      <p:sp>
        <p:nvSpPr>
          <p:cNvPr id="798741" name="Text Box 21"/>
          <p:cNvSpPr txBox="1">
            <a:spLocks noChangeArrowheads="1"/>
          </p:cNvSpPr>
          <p:nvPr/>
        </p:nvSpPr>
        <p:spPr bwMode="auto">
          <a:xfrm>
            <a:off x="331788" y="5715000"/>
            <a:ext cx="2603500" cy="579438"/>
          </a:xfrm>
          <a:prstGeom prst="rect">
            <a:avLst/>
          </a:prstGeom>
          <a:noFill/>
          <a:ln w="9525">
            <a:noFill/>
            <a:miter lim="800000"/>
            <a:headEnd/>
            <a:tailEnd/>
          </a:ln>
          <a:effectLst/>
        </p:spPr>
        <p:txBody>
          <a:bodyPr wrap="none">
            <a:spAutoFit/>
          </a:bodyPr>
          <a:lstStyle/>
          <a:p>
            <a:pPr>
              <a:spcBef>
                <a:spcPct val="0"/>
              </a:spcBef>
              <a:buFontTx/>
              <a:buChar char="•"/>
            </a:pPr>
            <a:r>
              <a:rPr lang="en-US" sz="3200" b="1">
                <a:solidFill>
                  <a:srgbClr val="000066"/>
                </a:solidFill>
              </a:rPr>
              <a:t> </a:t>
            </a:r>
            <a:r>
              <a:rPr lang="en-US" sz="3200" b="1"/>
              <a:t>Knowledge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98741"/>
                                        </p:tgtEl>
                                        <p:attrNameLst>
                                          <p:attrName>style.visibility</p:attrName>
                                        </p:attrNameLst>
                                      </p:cBhvr>
                                      <p:to>
                                        <p:strVal val="visible"/>
                                      </p:to>
                                    </p:set>
                                    <p:anim calcmode="lin" valueType="num">
                                      <p:cBhvr additive="base">
                                        <p:cTn id="7" dur="1000" fill="hold"/>
                                        <p:tgtEl>
                                          <p:spTgt spid="798741"/>
                                        </p:tgtEl>
                                        <p:attrNameLst>
                                          <p:attrName>ppt_x</p:attrName>
                                        </p:attrNameLst>
                                      </p:cBhvr>
                                      <p:tavLst>
                                        <p:tav tm="0">
                                          <p:val>
                                            <p:strVal val="0-#ppt_w/2"/>
                                          </p:val>
                                        </p:tav>
                                        <p:tav tm="100000">
                                          <p:val>
                                            <p:strVal val="#ppt_x"/>
                                          </p:val>
                                        </p:tav>
                                      </p:tavLst>
                                    </p:anim>
                                    <p:anim calcmode="lin" valueType="num">
                                      <p:cBhvr additive="base">
                                        <p:cTn id="8" dur="1000" fill="hold"/>
                                        <p:tgtEl>
                                          <p:spTgt spid="79874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98740"/>
                                        </p:tgtEl>
                                        <p:attrNameLst>
                                          <p:attrName>style.visibility</p:attrName>
                                        </p:attrNameLst>
                                      </p:cBhvr>
                                      <p:to>
                                        <p:strVal val="visible"/>
                                      </p:to>
                                    </p:set>
                                    <p:anim calcmode="lin" valueType="num">
                                      <p:cBhvr additive="base">
                                        <p:cTn id="13" dur="1000" fill="hold"/>
                                        <p:tgtEl>
                                          <p:spTgt spid="798740"/>
                                        </p:tgtEl>
                                        <p:attrNameLst>
                                          <p:attrName>ppt_x</p:attrName>
                                        </p:attrNameLst>
                                      </p:cBhvr>
                                      <p:tavLst>
                                        <p:tav tm="0">
                                          <p:val>
                                            <p:strVal val="0-#ppt_w/2"/>
                                          </p:val>
                                        </p:tav>
                                        <p:tav tm="100000">
                                          <p:val>
                                            <p:strVal val="#ppt_x"/>
                                          </p:val>
                                        </p:tav>
                                      </p:tavLst>
                                    </p:anim>
                                    <p:anim calcmode="lin" valueType="num">
                                      <p:cBhvr additive="base">
                                        <p:cTn id="14" dur="1000" fill="hold"/>
                                        <p:tgtEl>
                                          <p:spTgt spid="79874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98739"/>
                                        </p:tgtEl>
                                        <p:attrNameLst>
                                          <p:attrName>style.visibility</p:attrName>
                                        </p:attrNameLst>
                                      </p:cBhvr>
                                      <p:to>
                                        <p:strVal val="visible"/>
                                      </p:to>
                                    </p:set>
                                    <p:anim calcmode="lin" valueType="num">
                                      <p:cBhvr additive="base">
                                        <p:cTn id="19" dur="1000" fill="hold"/>
                                        <p:tgtEl>
                                          <p:spTgt spid="798739"/>
                                        </p:tgtEl>
                                        <p:attrNameLst>
                                          <p:attrName>ppt_x</p:attrName>
                                        </p:attrNameLst>
                                      </p:cBhvr>
                                      <p:tavLst>
                                        <p:tav tm="0">
                                          <p:val>
                                            <p:strVal val="0-#ppt_w/2"/>
                                          </p:val>
                                        </p:tav>
                                        <p:tav tm="100000">
                                          <p:val>
                                            <p:strVal val="#ppt_x"/>
                                          </p:val>
                                        </p:tav>
                                      </p:tavLst>
                                    </p:anim>
                                    <p:anim calcmode="lin" valueType="num">
                                      <p:cBhvr additive="base">
                                        <p:cTn id="20" dur="1000" fill="hold"/>
                                        <p:tgtEl>
                                          <p:spTgt spid="79873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98737"/>
                                        </p:tgtEl>
                                        <p:attrNameLst>
                                          <p:attrName>style.visibility</p:attrName>
                                        </p:attrNameLst>
                                      </p:cBhvr>
                                      <p:to>
                                        <p:strVal val="visible"/>
                                      </p:to>
                                    </p:set>
                                    <p:anim calcmode="lin" valueType="num">
                                      <p:cBhvr additive="base">
                                        <p:cTn id="25" dur="1000" fill="hold"/>
                                        <p:tgtEl>
                                          <p:spTgt spid="798737"/>
                                        </p:tgtEl>
                                        <p:attrNameLst>
                                          <p:attrName>ppt_x</p:attrName>
                                        </p:attrNameLst>
                                      </p:cBhvr>
                                      <p:tavLst>
                                        <p:tav tm="0">
                                          <p:val>
                                            <p:strVal val="0-#ppt_w/2"/>
                                          </p:val>
                                        </p:tav>
                                        <p:tav tm="100000">
                                          <p:val>
                                            <p:strVal val="#ppt_x"/>
                                          </p:val>
                                        </p:tav>
                                      </p:tavLst>
                                    </p:anim>
                                    <p:anim calcmode="lin" valueType="num">
                                      <p:cBhvr additive="base">
                                        <p:cTn id="26" dur="1000" fill="hold"/>
                                        <p:tgtEl>
                                          <p:spTgt spid="79873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98738"/>
                                        </p:tgtEl>
                                        <p:attrNameLst>
                                          <p:attrName>style.visibility</p:attrName>
                                        </p:attrNameLst>
                                      </p:cBhvr>
                                      <p:to>
                                        <p:strVal val="visible"/>
                                      </p:to>
                                    </p:set>
                                    <p:anim calcmode="lin" valueType="num">
                                      <p:cBhvr additive="base">
                                        <p:cTn id="31" dur="1000" fill="hold"/>
                                        <p:tgtEl>
                                          <p:spTgt spid="798738"/>
                                        </p:tgtEl>
                                        <p:attrNameLst>
                                          <p:attrName>ppt_x</p:attrName>
                                        </p:attrNameLst>
                                      </p:cBhvr>
                                      <p:tavLst>
                                        <p:tav tm="0">
                                          <p:val>
                                            <p:strVal val="0-#ppt_w/2"/>
                                          </p:val>
                                        </p:tav>
                                        <p:tav tm="100000">
                                          <p:val>
                                            <p:strVal val="#ppt_x"/>
                                          </p:val>
                                        </p:tav>
                                      </p:tavLst>
                                    </p:anim>
                                    <p:anim calcmode="lin" valueType="num">
                                      <p:cBhvr additive="base">
                                        <p:cTn id="32" dur="1000" fill="hold"/>
                                        <p:tgtEl>
                                          <p:spTgt spid="79873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98736"/>
                                        </p:tgtEl>
                                        <p:attrNameLst>
                                          <p:attrName>style.visibility</p:attrName>
                                        </p:attrNameLst>
                                      </p:cBhvr>
                                      <p:to>
                                        <p:strVal val="visible"/>
                                      </p:to>
                                    </p:set>
                                    <p:anim calcmode="lin" valueType="num">
                                      <p:cBhvr additive="base">
                                        <p:cTn id="37" dur="1000" fill="hold"/>
                                        <p:tgtEl>
                                          <p:spTgt spid="798736"/>
                                        </p:tgtEl>
                                        <p:attrNameLst>
                                          <p:attrName>ppt_x</p:attrName>
                                        </p:attrNameLst>
                                      </p:cBhvr>
                                      <p:tavLst>
                                        <p:tav tm="0">
                                          <p:val>
                                            <p:strVal val="0-#ppt_w/2"/>
                                          </p:val>
                                        </p:tav>
                                        <p:tav tm="100000">
                                          <p:val>
                                            <p:strVal val="#ppt_x"/>
                                          </p:val>
                                        </p:tav>
                                      </p:tavLst>
                                    </p:anim>
                                    <p:anim calcmode="lin" valueType="num">
                                      <p:cBhvr additive="base">
                                        <p:cTn id="38" dur="1000" fill="hold"/>
                                        <p:tgtEl>
                                          <p:spTgt spid="79873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7" presetClass="entr" presetSubtype="0" fill="hold" grpId="0" nodeType="clickEffect">
                                  <p:stCondLst>
                                    <p:cond delay="0"/>
                                  </p:stCondLst>
                                  <p:childTnLst>
                                    <p:set>
                                      <p:cBhvr>
                                        <p:cTn id="42" dur="1" fill="hold">
                                          <p:stCondLst>
                                            <p:cond delay="0"/>
                                          </p:stCondLst>
                                        </p:cTn>
                                        <p:tgtEl>
                                          <p:spTgt spid="798722"/>
                                        </p:tgtEl>
                                        <p:attrNameLst>
                                          <p:attrName>style.visibility</p:attrName>
                                        </p:attrNameLst>
                                      </p:cBhvr>
                                      <p:to>
                                        <p:strVal val="visible"/>
                                      </p:to>
                                    </p:set>
                                    <p:animEffect transition="in" filter="fade">
                                      <p:cBhvr>
                                        <p:cTn id="43" dur="2000"/>
                                        <p:tgtEl>
                                          <p:spTgt spid="798722"/>
                                        </p:tgtEl>
                                      </p:cBhvr>
                                    </p:animEffect>
                                    <p:anim calcmode="lin" valueType="num">
                                      <p:cBhvr>
                                        <p:cTn id="44" dur="2000" fill="hold"/>
                                        <p:tgtEl>
                                          <p:spTgt spid="798722"/>
                                        </p:tgtEl>
                                        <p:attrNameLst>
                                          <p:attrName>ppt_x</p:attrName>
                                        </p:attrNameLst>
                                      </p:cBhvr>
                                      <p:tavLst>
                                        <p:tav tm="0">
                                          <p:val>
                                            <p:strVal val="#ppt_x"/>
                                          </p:val>
                                        </p:tav>
                                        <p:tav tm="100000">
                                          <p:val>
                                            <p:strVal val="#ppt_x"/>
                                          </p:val>
                                        </p:tav>
                                      </p:tavLst>
                                    </p:anim>
                                    <p:anim calcmode="lin" valueType="num">
                                      <p:cBhvr>
                                        <p:cTn id="45" dur="1800" decel="100000" fill="hold"/>
                                        <p:tgtEl>
                                          <p:spTgt spid="798722"/>
                                        </p:tgtEl>
                                        <p:attrNameLst>
                                          <p:attrName>ppt_y</p:attrName>
                                        </p:attrNameLst>
                                      </p:cBhvr>
                                      <p:tavLst>
                                        <p:tav tm="0">
                                          <p:val>
                                            <p:strVal val="#ppt_y+1"/>
                                          </p:val>
                                        </p:tav>
                                        <p:tav tm="100000">
                                          <p:val>
                                            <p:strVal val="#ppt_y-.03"/>
                                          </p:val>
                                        </p:tav>
                                      </p:tavLst>
                                    </p:anim>
                                    <p:anim calcmode="lin" valueType="num">
                                      <p:cBhvr>
                                        <p:cTn id="46" dur="200" accel="100000" fill="hold">
                                          <p:stCondLst>
                                            <p:cond delay="1800"/>
                                          </p:stCondLst>
                                        </p:cTn>
                                        <p:tgtEl>
                                          <p:spTgt spid="798722"/>
                                        </p:tgtEl>
                                        <p:attrNameLst>
                                          <p:attrName>ppt_y</p:attrName>
                                        </p:attrNameLst>
                                      </p:cBhvr>
                                      <p:tavLst>
                                        <p:tav tm="0">
                                          <p:val>
                                            <p:strVal val="#ppt_y-.03"/>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3" presetClass="entr" presetSubtype="16" fill="hold" grpId="0" nodeType="clickEffect">
                                  <p:stCondLst>
                                    <p:cond delay="0"/>
                                  </p:stCondLst>
                                  <p:childTnLst>
                                    <p:set>
                                      <p:cBhvr>
                                        <p:cTn id="50" dur="1" fill="hold">
                                          <p:stCondLst>
                                            <p:cond delay="0"/>
                                          </p:stCondLst>
                                        </p:cTn>
                                        <p:tgtEl>
                                          <p:spTgt spid="798729"/>
                                        </p:tgtEl>
                                        <p:attrNameLst>
                                          <p:attrName>style.visibility</p:attrName>
                                        </p:attrNameLst>
                                      </p:cBhvr>
                                      <p:to>
                                        <p:strVal val="visible"/>
                                      </p:to>
                                    </p:set>
                                    <p:anim calcmode="lin" valueType="num">
                                      <p:cBhvr>
                                        <p:cTn id="51" dur="500" fill="hold"/>
                                        <p:tgtEl>
                                          <p:spTgt spid="798729"/>
                                        </p:tgtEl>
                                        <p:attrNameLst>
                                          <p:attrName>ppt_w</p:attrName>
                                        </p:attrNameLst>
                                      </p:cBhvr>
                                      <p:tavLst>
                                        <p:tav tm="0">
                                          <p:val>
                                            <p:fltVal val="0"/>
                                          </p:val>
                                        </p:tav>
                                        <p:tav tm="100000">
                                          <p:val>
                                            <p:strVal val="#ppt_w"/>
                                          </p:val>
                                        </p:tav>
                                      </p:tavLst>
                                    </p:anim>
                                    <p:anim calcmode="lin" valueType="num">
                                      <p:cBhvr>
                                        <p:cTn id="52" dur="500" fill="hold"/>
                                        <p:tgtEl>
                                          <p:spTgt spid="798729"/>
                                        </p:tgtEl>
                                        <p:attrNameLst>
                                          <p:attrName>ppt_h</p:attrName>
                                        </p:attrNameLst>
                                      </p:cBhvr>
                                      <p:tavLst>
                                        <p:tav tm="0">
                                          <p:val>
                                            <p:fltVal val="0"/>
                                          </p:val>
                                        </p:tav>
                                        <p:tav tm="100000">
                                          <p:val>
                                            <p:strVal val="#ppt_h"/>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grpId="0" nodeType="clickEffect">
                                  <p:stCondLst>
                                    <p:cond delay="0"/>
                                  </p:stCondLst>
                                  <p:childTnLst>
                                    <p:set>
                                      <p:cBhvr>
                                        <p:cTn id="56" dur="1" fill="hold">
                                          <p:stCondLst>
                                            <p:cond delay="0"/>
                                          </p:stCondLst>
                                        </p:cTn>
                                        <p:tgtEl>
                                          <p:spTgt spid="798730"/>
                                        </p:tgtEl>
                                        <p:attrNameLst>
                                          <p:attrName>style.visibility</p:attrName>
                                        </p:attrNameLst>
                                      </p:cBhvr>
                                      <p:to>
                                        <p:strVal val="visible"/>
                                      </p:to>
                                    </p:set>
                                    <p:anim calcmode="lin" valueType="num">
                                      <p:cBhvr additive="base">
                                        <p:cTn id="57" dur="1000" fill="hold"/>
                                        <p:tgtEl>
                                          <p:spTgt spid="798730"/>
                                        </p:tgtEl>
                                        <p:attrNameLst>
                                          <p:attrName>ppt_x</p:attrName>
                                        </p:attrNameLst>
                                      </p:cBhvr>
                                      <p:tavLst>
                                        <p:tav tm="0">
                                          <p:val>
                                            <p:strVal val="1+#ppt_w/2"/>
                                          </p:val>
                                        </p:tav>
                                        <p:tav tm="100000">
                                          <p:val>
                                            <p:strVal val="#ppt_x"/>
                                          </p:val>
                                        </p:tav>
                                      </p:tavLst>
                                    </p:anim>
                                    <p:anim calcmode="lin" valueType="num">
                                      <p:cBhvr additive="base">
                                        <p:cTn id="58" dur="1000" fill="hold"/>
                                        <p:tgtEl>
                                          <p:spTgt spid="798730"/>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3" presetClass="entr" presetSubtype="16" fill="hold" grpId="0" nodeType="clickEffect">
                                  <p:stCondLst>
                                    <p:cond delay="0"/>
                                  </p:stCondLst>
                                  <p:childTnLst>
                                    <p:set>
                                      <p:cBhvr>
                                        <p:cTn id="62" dur="1" fill="hold">
                                          <p:stCondLst>
                                            <p:cond delay="0"/>
                                          </p:stCondLst>
                                        </p:cTn>
                                        <p:tgtEl>
                                          <p:spTgt spid="798728"/>
                                        </p:tgtEl>
                                        <p:attrNameLst>
                                          <p:attrName>style.visibility</p:attrName>
                                        </p:attrNameLst>
                                      </p:cBhvr>
                                      <p:to>
                                        <p:strVal val="visible"/>
                                      </p:to>
                                    </p:set>
                                    <p:anim calcmode="lin" valueType="num">
                                      <p:cBhvr>
                                        <p:cTn id="63" dur="500" fill="hold"/>
                                        <p:tgtEl>
                                          <p:spTgt spid="798728"/>
                                        </p:tgtEl>
                                        <p:attrNameLst>
                                          <p:attrName>ppt_w</p:attrName>
                                        </p:attrNameLst>
                                      </p:cBhvr>
                                      <p:tavLst>
                                        <p:tav tm="0">
                                          <p:val>
                                            <p:fltVal val="0"/>
                                          </p:val>
                                        </p:tav>
                                        <p:tav tm="100000">
                                          <p:val>
                                            <p:strVal val="#ppt_w"/>
                                          </p:val>
                                        </p:tav>
                                      </p:tavLst>
                                    </p:anim>
                                    <p:anim calcmode="lin" valueType="num">
                                      <p:cBhvr>
                                        <p:cTn id="64" dur="500" fill="hold"/>
                                        <p:tgtEl>
                                          <p:spTgt spid="798728"/>
                                        </p:tgtEl>
                                        <p:attrNameLst>
                                          <p:attrName>ppt_h</p:attrName>
                                        </p:attrNameLst>
                                      </p:cBhvr>
                                      <p:tavLst>
                                        <p:tav tm="0">
                                          <p:val>
                                            <p:fltVal val="0"/>
                                          </p:val>
                                        </p:tav>
                                        <p:tav tm="100000">
                                          <p:val>
                                            <p:strVal val="#ppt_h"/>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2" fill="hold" grpId="0" nodeType="clickEffect">
                                  <p:stCondLst>
                                    <p:cond delay="0"/>
                                  </p:stCondLst>
                                  <p:childTnLst>
                                    <p:set>
                                      <p:cBhvr>
                                        <p:cTn id="68" dur="1" fill="hold">
                                          <p:stCondLst>
                                            <p:cond delay="0"/>
                                          </p:stCondLst>
                                        </p:cTn>
                                        <p:tgtEl>
                                          <p:spTgt spid="798732"/>
                                        </p:tgtEl>
                                        <p:attrNameLst>
                                          <p:attrName>style.visibility</p:attrName>
                                        </p:attrNameLst>
                                      </p:cBhvr>
                                      <p:to>
                                        <p:strVal val="visible"/>
                                      </p:to>
                                    </p:set>
                                    <p:anim calcmode="lin" valueType="num">
                                      <p:cBhvr additive="base">
                                        <p:cTn id="69" dur="1000" fill="hold"/>
                                        <p:tgtEl>
                                          <p:spTgt spid="798732"/>
                                        </p:tgtEl>
                                        <p:attrNameLst>
                                          <p:attrName>ppt_x</p:attrName>
                                        </p:attrNameLst>
                                      </p:cBhvr>
                                      <p:tavLst>
                                        <p:tav tm="0">
                                          <p:val>
                                            <p:strVal val="1+#ppt_w/2"/>
                                          </p:val>
                                        </p:tav>
                                        <p:tav tm="100000">
                                          <p:val>
                                            <p:strVal val="#ppt_x"/>
                                          </p:val>
                                        </p:tav>
                                      </p:tavLst>
                                    </p:anim>
                                    <p:anim calcmode="lin" valueType="num">
                                      <p:cBhvr additive="base">
                                        <p:cTn id="70" dur="1000" fill="hold"/>
                                        <p:tgtEl>
                                          <p:spTgt spid="798732"/>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3" presetClass="entr" presetSubtype="16" fill="hold" grpId="0" nodeType="clickEffect">
                                  <p:stCondLst>
                                    <p:cond delay="0"/>
                                  </p:stCondLst>
                                  <p:childTnLst>
                                    <p:set>
                                      <p:cBhvr>
                                        <p:cTn id="74" dur="1" fill="hold">
                                          <p:stCondLst>
                                            <p:cond delay="0"/>
                                          </p:stCondLst>
                                        </p:cTn>
                                        <p:tgtEl>
                                          <p:spTgt spid="798727"/>
                                        </p:tgtEl>
                                        <p:attrNameLst>
                                          <p:attrName>style.visibility</p:attrName>
                                        </p:attrNameLst>
                                      </p:cBhvr>
                                      <p:to>
                                        <p:strVal val="visible"/>
                                      </p:to>
                                    </p:set>
                                    <p:anim calcmode="lin" valueType="num">
                                      <p:cBhvr>
                                        <p:cTn id="75" dur="500" fill="hold"/>
                                        <p:tgtEl>
                                          <p:spTgt spid="798727"/>
                                        </p:tgtEl>
                                        <p:attrNameLst>
                                          <p:attrName>ppt_w</p:attrName>
                                        </p:attrNameLst>
                                      </p:cBhvr>
                                      <p:tavLst>
                                        <p:tav tm="0">
                                          <p:val>
                                            <p:fltVal val="0"/>
                                          </p:val>
                                        </p:tav>
                                        <p:tav tm="100000">
                                          <p:val>
                                            <p:strVal val="#ppt_w"/>
                                          </p:val>
                                        </p:tav>
                                      </p:tavLst>
                                    </p:anim>
                                    <p:anim calcmode="lin" valueType="num">
                                      <p:cBhvr>
                                        <p:cTn id="76" dur="500" fill="hold"/>
                                        <p:tgtEl>
                                          <p:spTgt spid="798727"/>
                                        </p:tgtEl>
                                        <p:attrNameLst>
                                          <p:attrName>ppt_h</p:attrName>
                                        </p:attrNameLst>
                                      </p:cBhvr>
                                      <p:tavLst>
                                        <p:tav tm="0">
                                          <p:val>
                                            <p:fltVal val="0"/>
                                          </p:val>
                                        </p:tav>
                                        <p:tav tm="100000">
                                          <p:val>
                                            <p:strVal val="#ppt_h"/>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2" fill="hold" grpId="0" nodeType="clickEffect">
                                  <p:stCondLst>
                                    <p:cond delay="0"/>
                                  </p:stCondLst>
                                  <p:childTnLst>
                                    <p:set>
                                      <p:cBhvr>
                                        <p:cTn id="80" dur="1" fill="hold">
                                          <p:stCondLst>
                                            <p:cond delay="0"/>
                                          </p:stCondLst>
                                        </p:cTn>
                                        <p:tgtEl>
                                          <p:spTgt spid="798731"/>
                                        </p:tgtEl>
                                        <p:attrNameLst>
                                          <p:attrName>style.visibility</p:attrName>
                                        </p:attrNameLst>
                                      </p:cBhvr>
                                      <p:to>
                                        <p:strVal val="visible"/>
                                      </p:to>
                                    </p:set>
                                    <p:anim calcmode="lin" valueType="num">
                                      <p:cBhvr additive="base">
                                        <p:cTn id="81" dur="1000" fill="hold"/>
                                        <p:tgtEl>
                                          <p:spTgt spid="798731"/>
                                        </p:tgtEl>
                                        <p:attrNameLst>
                                          <p:attrName>ppt_x</p:attrName>
                                        </p:attrNameLst>
                                      </p:cBhvr>
                                      <p:tavLst>
                                        <p:tav tm="0">
                                          <p:val>
                                            <p:strVal val="1+#ppt_w/2"/>
                                          </p:val>
                                        </p:tav>
                                        <p:tav tm="100000">
                                          <p:val>
                                            <p:strVal val="#ppt_x"/>
                                          </p:val>
                                        </p:tav>
                                      </p:tavLst>
                                    </p:anim>
                                    <p:anim calcmode="lin" valueType="num">
                                      <p:cBhvr additive="base">
                                        <p:cTn id="82" dur="1000" fill="hold"/>
                                        <p:tgtEl>
                                          <p:spTgt spid="798731"/>
                                        </p:tgtEl>
                                        <p:attrNameLst>
                                          <p:attrName>ppt_y</p:attrName>
                                        </p:attrNameLst>
                                      </p:cBhvr>
                                      <p:tavLst>
                                        <p:tav tm="0">
                                          <p:val>
                                            <p:strVal val="#ppt_y"/>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3" presetClass="entr" presetSubtype="16" fill="hold" grpId="0" nodeType="clickEffect">
                                  <p:stCondLst>
                                    <p:cond delay="0"/>
                                  </p:stCondLst>
                                  <p:childTnLst>
                                    <p:set>
                                      <p:cBhvr>
                                        <p:cTn id="86" dur="1" fill="hold">
                                          <p:stCondLst>
                                            <p:cond delay="0"/>
                                          </p:stCondLst>
                                        </p:cTn>
                                        <p:tgtEl>
                                          <p:spTgt spid="798726"/>
                                        </p:tgtEl>
                                        <p:attrNameLst>
                                          <p:attrName>style.visibility</p:attrName>
                                        </p:attrNameLst>
                                      </p:cBhvr>
                                      <p:to>
                                        <p:strVal val="visible"/>
                                      </p:to>
                                    </p:set>
                                    <p:anim calcmode="lin" valueType="num">
                                      <p:cBhvr>
                                        <p:cTn id="87" dur="500" fill="hold"/>
                                        <p:tgtEl>
                                          <p:spTgt spid="798726"/>
                                        </p:tgtEl>
                                        <p:attrNameLst>
                                          <p:attrName>ppt_w</p:attrName>
                                        </p:attrNameLst>
                                      </p:cBhvr>
                                      <p:tavLst>
                                        <p:tav tm="0">
                                          <p:val>
                                            <p:fltVal val="0"/>
                                          </p:val>
                                        </p:tav>
                                        <p:tav tm="100000">
                                          <p:val>
                                            <p:strVal val="#ppt_w"/>
                                          </p:val>
                                        </p:tav>
                                      </p:tavLst>
                                    </p:anim>
                                    <p:anim calcmode="lin" valueType="num">
                                      <p:cBhvr>
                                        <p:cTn id="88" dur="500" fill="hold"/>
                                        <p:tgtEl>
                                          <p:spTgt spid="798726"/>
                                        </p:tgtEl>
                                        <p:attrNameLst>
                                          <p:attrName>ppt_h</p:attrName>
                                        </p:attrNameLst>
                                      </p:cBhvr>
                                      <p:tavLst>
                                        <p:tav tm="0">
                                          <p:val>
                                            <p:fltVal val="0"/>
                                          </p:val>
                                        </p:tav>
                                        <p:tav tm="100000">
                                          <p:val>
                                            <p:strVal val="#ppt_h"/>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2" fill="hold" grpId="0" nodeType="clickEffect">
                                  <p:stCondLst>
                                    <p:cond delay="0"/>
                                  </p:stCondLst>
                                  <p:childTnLst>
                                    <p:set>
                                      <p:cBhvr>
                                        <p:cTn id="92" dur="1" fill="hold">
                                          <p:stCondLst>
                                            <p:cond delay="0"/>
                                          </p:stCondLst>
                                        </p:cTn>
                                        <p:tgtEl>
                                          <p:spTgt spid="798733"/>
                                        </p:tgtEl>
                                        <p:attrNameLst>
                                          <p:attrName>style.visibility</p:attrName>
                                        </p:attrNameLst>
                                      </p:cBhvr>
                                      <p:to>
                                        <p:strVal val="visible"/>
                                      </p:to>
                                    </p:set>
                                    <p:anim calcmode="lin" valueType="num">
                                      <p:cBhvr additive="base">
                                        <p:cTn id="93" dur="1000" fill="hold"/>
                                        <p:tgtEl>
                                          <p:spTgt spid="798733"/>
                                        </p:tgtEl>
                                        <p:attrNameLst>
                                          <p:attrName>ppt_x</p:attrName>
                                        </p:attrNameLst>
                                      </p:cBhvr>
                                      <p:tavLst>
                                        <p:tav tm="0">
                                          <p:val>
                                            <p:strVal val="1+#ppt_w/2"/>
                                          </p:val>
                                        </p:tav>
                                        <p:tav tm="100000">
                                          <p:val>
                                            <p:strVal val="#ppt_x"/>
                                          </p:val>
                                        </p:tav>
                                      </p:tavLst>
                                    </p:anim>
                                    <p:anim calcmode="lin" valueType="num">
                                      <p:cBhvr additive="base">
                                        <p:cTn id="94" dur="1000" fill="hold"/>
                                        <p:tgtEl>
                                          <p:spTgt spid="798733"/>
                                        </p:tgtEl>
                                        <p:attrNameLst>
                                          <p:attrName>ppt_y</p:attrName>
                                        </p:attrNameLst>
                                      </p:cBhvr>
                                      <p:tavLst>
                                        <p:tav tm="0">
                                          <p:val>
                                            <p:strVal val="#ppt_y"/>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3" presetClass="entr" presetSubtype="16" fill="hold" grpId="0" nodeType="clickEffect">
                                  <p:stCondLst>
                                    <p:cond delay="0"/>
                                  </p:stCondLst>
                                  <p:childTnLst>
                                    <p:set>
                                      <p:cBhvr>
                                        <p:cTn id="98" dur="1" fill="hold">
                                          <p:stCondLst>
                                            <p:cond delay="0"/>
                                          </p:stCondLst>
                                        </p:cTn>
                                        <p:tgtEl>
                                          <p:spTgt spid="798724"/>
                                        </p:tgtEl>
                                        <p:attrNameLst>
                                          <p:attrName>style.visibility</p:attrName>
                                        </p:attrNameLst>
                                      </p:cBhvr>
                                      <p:to>
                                        <p:strVal val="visible"/>
                                      </p:to>
                                    </p:set>
                                    <p:anim calcmode="lin" valueType="num">
                                      <p:cBhvr>
                                        <p:cTn id="99" dur="500" fill="hold"/>
                                        <p:tgtEl>
                                          <p:spTgt spid="798724"/>
                                        </p:tgtEl>
                                        <p:attrNameLst>
                                          <p:attrName>ppt_w</p:attrName>
                                        </p:attrNameLst>
                                      </p:cBhvr>
                                      <p:tavLst>
                                        <p:tav tm="0">
                                          <p:val>
                                            <p:fltVal val="0"/>
                                          </p:val>
                                        </p:tav>
                                        <p:tav tm="100000">
                                          <p:val>
                                            <p:strVal val="#ppt_w"/>
                                          </p:val>
                                        </p:tav>
                                      </p:tavLst>
                                    </p:anim>
                                    <p:anim calcmode="lin" valueType="num">
                                      <p:cBhvr>
                                        <p:cTn id="100" dur="500" fill="hold"/>
                                        <p:tgtEl>
                                          <p:spTgt spid="798724"/>
                                        </p:tgtEl>
                                        <p:attrNameLst>
                                          <p:attrName>ppt_h</p:attrName>
                                        </p:attrNameLst>
                                      </p:cBhvr>
                                      <p:tavLst>
                                        <p:tav tm="0">
                                          <p:val>
                                            <p:fltVal val="0"/>
                                          </p:val>
                                        </p:tav>
                                        <p:tav tm="100000">
                                          <p:val>
                                            <p:strVal val="#ppt_h"/>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2" fill="hold" grpId="0" nodeType="clickEffect">
                                  <p:stCondLst>
                                    <p:cond delay="0"/>
                                  </p:stCondLst>
                                  <p:childTnLst>
                                    <p:set>
                                      <p:cBhvr>
                                        <p:cTn id="104" dur="1" fill="hold">
                                          <p:stCondLst>
                                            <p:cond delay="0"/>
                                          </p:stCondLst>
                                        </p:cTn>
                                        <p:tgtEl>
                                          <p:spTgt spid="798734"/>
                                        </p:tgtEl>
                                        <p:attrNameLst>
                                          <p:attrName>style.visibility</p:attrName>
                                        </p:attrNameLst>
                                      </p:cBhvr>
                                      <p:to>
                                        <p:strVal val="visible"/>
                                      </p:to>
                                    </p:set>
                                    <p:anim calcmode="lin" valueType="num">
                                      <p:cBhvr additive="base">
                                        <p:cTn id="105" dur="1000" fill="hold"/>
                                        <p:tgtEl>
                                          <p:spTgt spid="798734"/>
                                        </p:tgtEl>
                                        <p:attrNameLst>
                                          <p:attrName>ppt_x</p:attrName>
                                        </p:attrNameLst>
                                      </p:cBhvr>
                                      <p:tavLst>
                                        <p:tav tm="0">
                                          <p:val>
                                            <p:strVal val="1+#ppt_w/2"/>
                                          </p:val>
                                        </p:tav>
                                        <p:tav tm="100000">
                                          <p:val>
                                            <p:strVal val="#ppt_x"/>
                                          </p:val>
                                        </p:tav>
                                      </p:tavLst>
                                    </p:anim>
                                    <p:anim calcmode="lin" valueType="num">
                                      <p:cBhvr additive="base">
                                        <p:cTn id="106" dur="1000" fill="hold"/>
                                        <p:tgtEl>
                                          <p:spTgt spid="798734"/>
                                        </p:tgtEl>
                                        <p:attrNameLst>
                                          <p:attrName>ppt_y</p:attrName>
                                        </p:attrNameLst>
                                      </p:cBhvr>
                                      <p:tavLst>
                                        <p:tav tm="0">
                                          <p:val>
                                            <p:strVal val="#ppt_y"/>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23" presetClass="entr" presetSubtype="16" fill="hold" grpId="0" nodeType="clickEffect">
                                  <p:stCondLst>
                                    <p:cond delay="0"/>
                                  </p:stCondLst>
                                  <p:childTnLst>
                                    <p:set>
                                      <p:cBhvr>
                                        <p:cTn id="110" dur="1" fill="hold">
                                          <p:stCondLst>
                                            <p:cond delay="0"/>
                                          </p:stCondLst>
                                        </p:cTn>
                                        <p:tgtEl>
                                          <p:spTgt spid="798725"/>
                                        </p:tgtEl>
                                        <p:attrNameLst>
                                          <p:attrName>style.visibility</p:attrName>
                                        </p:attrNameLst>
                                      </p:cBhvr>
                                      <p:to>
                                        <p:strVal val="visible"/>
                                      </p:to>
                                    </p:set>
                                    <p:anim calcmode="lin" valueType="num">
                                      <p:cBhvr>
                                        <p:cTn id="111" dur="500" fill="hold"/>
                                        <p:tgtEl>
                                          <p:spTgt spid="798725"/>
                                        </p:tgtEl>
                                        <p:attrNameLst>
                                          <p:attrName>ppt_w</p:attrName>
                                        </p:attrNameLst>
                                      </p:cBhvr>
                                      <p:tavLst>
                                        <p:tav tm="0">
                                          <p:val>
                                            <p:fltVal val="0"/>
                                          </p:val>
                                        </p:tav>
                                        <p:tav tm="100000">
                                          <p:val>
                                            <p:strVal val="#ppt_w"/>
                                          </p:val>
                                        </p:tav>
                                      </p:tavLst>
                                    </p:anim>
                                    <p:anim calcmode="lin" valueType="num">
                                      <p:cBhvr>
                                        <p:cTn id="112" dur="500" fill="hold"/>
                                        <p:tgtEl>
                                          <p:spTgt spid="798725"/>
                                        </p:tgtEl>
                                        <p:attrNameLst>
                                          <p:attrName>ppt_h</p:attrName>
                                        </p:attrNameLst>
                                      </p:cBhvr>
                                      <p:tavLst>
                                        <p:tav tm="0">
                                          <p:val>
                                            <p:fltVal val="0"/>
                                          </p:val>
                                        </p:tav>
                                        <p:tav tm="100000">
                                          <p:val>
                                            <p:strVal val="#ppt_h"/>
                                          </p:val>
                                        </p:tav>
                                      </p:tavLst>
                                    </p:anim>
                                  </p:childTnLst>
                                </p:cTn>
                              </p:par>
                            </p:childTnLst>
                          </p:cTn>
                        </p:par>
                      </p:childTnLst>
                    </p:cTn>
                  </p:par>
                  <p:par>
                    <p:cTn id="113" fill="hold">
                      <p:stCondLst>
                        <p:cond delay="indefinite"/>
                      </p:stCondLst>
                      <p:childTnLst>
                        <p:par>
                          <p:cTn id="114" fill="hold">
                            <p:stCondLst>
                              <p:cond delay="0"/>
                            </p:stCondLst>
                            <p:childTnLst>
                              <p:par>
                                <p:cTn id="115" presetID="2" presetClass="entr" presetSubtype="2" fill="hold" grpId="0" nodeType="clickEffect">
                                  <p:stCondLst>
                                    <p:cond delay="0"/>
                                  </p:stCondLst>
                                  <p:childTnLst>
                                    <p:set>
                                      <p:cBhvr>
                                        <p:cTn id="116" dur="1" fill="hold">
                                          <p:stCondLst>
                                            <p:cond delay="0"/>
                                          </p:stCondLst>
                                        </p:cTn>
                                        <p:tgtEl>
                                          <p:spTgt spid="798735"/>
                                        </p:tgtEl>
                                        <p:attrNameLst>
                                          <p:attrName>style.visibility</p:attrName>
                                        </p:attrNameLst>
                                      </p:cBhvr>
                                      <p:to>
                                        <p:strVal val="visible"/>
                                      </p:to>
                                    </p:set>
                                    <p:anim calcmode="lin" valueType="num">
                                      <p:cBhvr additive="base">
                                        <p:cTn id="117" dur="1000" fill="hold"/>
                                        <p:tgtEl>
                                          <p:spTgt spid="798735"/>
                                        </p:tgtEl>
                                        <p:attrNameLst>
                                          <p:attrName>ppt_x</p:attrName>
                                        </p:attrNameLst>
                                      </p:cBhvr>
                                      <p:tavLst>
                                        <p:tav tm="0">
                                          <p:val>
                                            <p:strVal val="1+#ppt_w/2"/>
                                          </p:val>
                                        </p:tav>
                                        <p:tav tm="100000">
                                          <p:val>
                                            <p:strVal val="#ppt_x"/>
                                          </p:val>
                                        </p:tav>
                                      </p:tavLst>
                                    </p:anim>
                                    <p:anim calcmode="lin" valueType="num">
                                      <p:cBhvr additive="base">
                                        <p:cTn id="118" dur="1000" fill="hold"/>
                                        <p:tgtEl>
                                          <p:spTgt spid="7987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22" grpId="0" animBg="1"/>
      <p:bldP spid="798724" grpId="0" animBg="1"/>
      <p:bldP spid="798725" grpId="0" animBg="1"/>
      <p:bldP spid="798726" grpId="0" animBg="1"/>
      <p:bldP spid="798727" grpId="0" animBg="1"/>
      <p:bldP spid="798728" grpId="0" animBg="1"/>
      <p:bldP spid="798729" grpId="0" animBg="1"/>
      <p:bldP spid="798730" grpId="0"/>
      <p:bldP spid="798731" grpId="0"/>
      <p:bldP spid="798732" grpId="0"/>
      <p:bldP spid="798733" grpId="0"/>
      <p:bldP spid="798734" grpId="0"/>
      <p:bldP spid="798735" grpId="0"/>
      <p:bldP spid="798736" grpId="0"/>
      <p:bldP spid="798737" grpId="0"/>
      <p:bldP spid="798738" grpId="0"/>
      <p:bldP spid="798739" grpId="0"/>
      <p:bldP spid="798740" grpId="0"/>
      <p:bldP spid="7987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4085" name="Rectangle 5"/>
          <p:cNvSpPr>
            <a:spLocks noGrp="1" noChangeArrowheads="1"/>
          </p:cNvSpPr>
          <p:nvPr>
            <p:ph type="subTitle" idx="1"/>
          </p:nvPr>
        </p:nvSpPr>
        <p:spPr>
          <a:xfrm>
            <a:off x="457200" y="1905000"/>
            <a:ext cx="8458200" cy="3505200"/>
          </a:xfrm>
        </p:spPr>
        <p:txBody>
          <a:bodyPr/>
          <a:lstStyle/>
          <a:p>
            <a:pPr algn="l"/>
            <a:r>
              <a:rPr lang="en-US" sz="4000"/>
              <a:t>Each of the six cognitive process categories was divided into specific cognitive processes.  Nineteen (19) specific cognitive processes were identified.</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5106" name="Rectangle 2"/>
          <p:cNvSpPr>
            <a:spLocks noGrp="1" noChangeArrowheads="1"/>
          </p:cNvSpPr>
          <p:nvPr>
            <p:ph type="title"/>
          </p:nvPr>
        </p:nvSpPr>
        <p:spPr/>
        <p:txBody>
          <a:bodyPr/>
          <a:lstStyle/>
          <a:p>
            <a:r>
              <a:rPr lang="en-US"/>
              <a:t>Cognitive Processes</a:t>
            </a:r>
          </a:p>
        </p:txBody>
      </p:sp>
      <p:sp>
        <p:nvSpPr>
          <p:cNvPr id="815107" name="Rectangle 3"/>
          <p:cNvSpPr>
            <a:spLocks noGrp="1" noChangeArrowheads="1"/>
          </p:cNvSpPr>
          <p:nvPr>
            <p:ph type="body" sz="half" idx="1"/>
          </p:nvPr>
        </p:nvSpPr>
        <p:spPr/>
        <p:txBody>
          <a:bodyPr/>
          <a:lstStyle/>
          <a:p>
            <a:pPr>
              <a:lnSpc>
                <a:spcPct val="90000"/>
              </a:lnSpc>
            </a:pPr>
            <a:r>
              <a:rPr lang="en-US"/>
              <a:t>Remember</a:t>
            </a:r>
          </a:p>
          <a:p>
            <a:pPr>
              <a:lnSpc>
                <a:spcPct val="90000"/>
              </a:lnSpc>
            </a:pPr>
            <a:endParaRPr lang="en-US"/>
          </a:p>
          <a:p>
            <a:pPr>
              <a:lnSpc>
                <a:spcPct val="90000"/>
              </a:lnSpc>
            </a:pPr>
            <a:r>
              <a:rPr lang="en-US"/>
              <a:t>Understand</a:t>
            </a:r>
          </a:p>
        </p:txBody>
      </p:sp>
      <p:sp>
        <p:nvSpPr>
          <p:cNvPr id="815108" name="Rectangle 4"/>
          <p:cNvSpPr>
            <a:spLocks noGrp="1" noChangeArrowheads="1"/>
          </p:cNvSpPr>
          <p:nvPr>
            <p:ph type="body" sz="half" idx="2"/>
          </p:nvPr>
        </p:nvSpPr>
        <p:spPr/>
        <p:txBody>
          <a:bodyPr/>
          <a:lstStyle/>
          <a:p>
            <a:pPr>
              <a:lnSpc>
                <a:spcPct val="90000"/>
              </a:lnSpc>
            </a:pPr>
            <a:r>
              <a:rPr lang="en-US"/>
              <a:t>Recognizing</a:t>
            </a:r>
          </a:p>
          <a:p>
            <a:pPr>
              <a:lnSpc>
                <a:spcPct val="90000"/>
              </a:lnSpc>
            </a:pPr>
            <a:r>
              <a:rPr lang="en-US"/>
              <a:t>Recalling</a:t>
            </a:r>
          </a:p>
          <a:p>
            <a:pPr>
              <a:lnSpc>
                <a:spcPct val="90000"/>
              </a:lnSpc>
            </a:pPr>
            <a:r>
              <a:rPr lang="en-US"/>
              <a:t>Interpreting</a:t>
            </a:r>
          </a:p>
          <a:p>
            <a:pPr>
              <a:lnSpc>
                <a:spcPct val="90000"/>
              </a:lnSpc>
            </a:pPr>
            <a:r>
              <a:rPr lang="en-US"/>
              <a:t>Exemplifying</a:t>
            </a:r>
          </a:p>
          <a:p>
            <a:pPr>
              <a:lnSpc>
                <a:spcPct val="90000"/>
              </a:lnSpc>
            </a:pPr>
            <a:r>
              <a:rPr lang="en-US"/>
              <a:t>Classifying</a:t>
            </a:r>
          </a:p>
          <a:p>
            <a:pPr>
              <a:lnSpc>
                <a:spcPct val="90000"/>
              </a:lnSpc>
            </a:pPr>
            <a:r>
              <a:rPr lang="en-US"/>
              <a:t>Summarizing</a:t>
            </a:r>
          </a:p>
          <a:p>
            <a:pPr>
              <a:lnSpc>
                <a:spcPct val="90000"/>
              </a:lnSpc>
            </a:pPr>
            <a:r>
              <a:rPr lang="en-US"/>
              <a:t>Inferring</a:t>
            </a:r>
          </a:p>
          <a:p>
            <a:pPr>
              <a:lnSpc>
                <a:spcPct val="90000"/>
              </a:lnSpc>
            </a:pPr>
            <a:r>
              <a:rPr lang="en-US"/>
              <a:t>Comparing</a:t>
            </a:r>
          </a:p>
          <a:p>
            <a:pPr>
              <a:lnSpc>
                <a:spcPct val="90000"/>
              </a:lnSpc>
            </a:pPr>
            <a:r>
              <a:rPr lang="en-US"/>
              <a:t>Explaining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5107">
                                            <p:txEl>
                                              <p:pRg st="0" end="0"/>
                                            </p:txEl>
                                          </p:spTgt>
                                        </p:tgtEl>
                                        <p:attrNameLst>
                                          <p:attrName>style.visibility</p:attrName>
                                        </p:attrNameLst>
                                      </p:cBhvr>
                                      <p:to>
                                        <p:strVal val="visible"/>
                                      </p:to>
                                    </p:set>
                                    <p:anim calcmode="lin" valueType="num">
                                      <p:cBhvr additive="base">
                                        <p:cTn id="7" dur="500" fill="hold"/>
                                        <p:tgtEl>
                                          <p:spTgt spid="8151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51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15108">
                                            <p:txEl>
                                              <p:pRg st="0" end="0"/>
                                            </p:txEl>
                                          </p:spTgt>
                                        </p:tgtEl>
                                        <p:attrNameLst>
                                          <p:attrName>style.visibility</p:attrName>
                                        </p:attrNameLst>
                                      </p:cBhvr>
                                      <p:to>
                                        <p:strVal val="visible"/>
                                      </p:to>
                                    </p:set>
                                    <p:anim calcmode="lin" valueType="num">
                                      <p:cBhvr additive="base">
                                        <p:cTn id="13" dur="500" fill="hold"/>
                                        <p:tgtEl>
                                          <p:spTgt spid="81510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15108">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815108">
                                            <p:txEl>
                                              <p:pRg st="1" end="1"/>
                                            </p:txEl>
                                          </p:spTgt>
                                        </p:tgtEl>
                                        <p:attrNameLst>
                                          <p:attrName>style.visibility</p:attrName>
                                        </p:attrNameLst>
                                      </p:cBhvr>
                                      <p:to>
                                        <p:strVal val="visible"/>
                                      </p:to>
                                    </p:set>
                                    <p:anim calcmode="lin" valueType="num">
                                      <p:cBhvr additive="base">
                                        <p:cTn id="17" dur="500" fill="hold"/>
                                        <p:tgtEl>
                                          <p:spTgt spid="815108">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1510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815107">
                                            <p:txEl>
                                              <p:pRg st="2" end="2"/>
                                            </p:txEl>
                                          </p:spTgt>
                                        </p:tgtEl>
                                        <p:attrNameLst>
                                          <p:attrName>style.visibility</p:attrName>
                                        </p:attrNameLst>
                                      </p:cBhvr>
                                      <p:to>
                                        <p:strVal val="visible"/>
                                      </p:to>
                                    </p:set>
                                    <p:anim calcmode="lin" valueType="num">
                                      <p:cBhvr additive="base">
                                        <p:cTn id="23" dur="500" fill="hold"/>
                                        <p:tgtEl>
                                          <p:spTgt spid="815107">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1510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815108">
                                            <p:txEl>
                                              <p:pRg st="2" end="2"/>
                                            </p:txEl>
                                          </p:spTgt>
                                        </p:tgtEl>
                                        <p:attrNameLst>
                                          <p:attrName>style.visibility</p:attrName>
                                        </p:attrNameLst>
                                      </p:cBhvr>
                                      <p:to>
                                        <p:strVal val="visible"/>
                                      </p:to>
                                    </p:set>
                                    <p:anim calcmode="lin" valueType="num">
                                      <p:cBhvr additive="base">
                                        <p:cTn id="29" dur="500" fill="hold"/>
                                        <p:tgtEl>
                                          <p:spTgt spid="815108">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15108">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815108">
                                            <p:txEl>
                                              <p:pRg st="3" end="3"/>
                                            </p:txEl>
                                          </p:spTgt>
                                        </p:tgtEl>
                                        <p:attrNameLst>
                                          <p:attrName>style.visibility</p:attrName>
                                        </p:attrNameLst>
                                      </p:cBhvr>
                                      <p:to>
                                        <p:strVal val="visible"/>
                                      </p:to>
                                    </p:set>
                                    <p:anim calcmode="lin" valueType="num">
                                      <p:cBhvr additive="base">
                                        <p:cTn id="33" dur="500" fill="hold"/>
                                        <p:tgtEl>
                                          <p:spTgt spid="815108">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15108">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815108">
                                            <p:txEl>
                                              <p:pRg st="4" end="4"/>
                                            </p:txEl>
                                          </p:spTgt>
                                        </p:tgtEl>
                                        <p:attrNameLst>
                                          <p:attrName>style.visibility</p:attrName>
                                        </p:attrNameLst>
                                      </p:cBhvr>
                                      <p:to>
                                        <p:strVal val="visible"/>
                                      </p:to>
                                    </p:set>
                                    <p:anim calcmode="lin" valueType="num">
                                      <p:cBhvr additive="base">
                                        <p:cTn id="37" dur="500" fill="hold"/>
                                        <p:tgtEl>
                                          <p:spTgt spid="815108">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15108">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815108">
                                            <p:txEl>
                                              <p:pRg st="5" end="5"/>
                                            </p:txEl>
                                          </p:spTgt>
                                        </p:tgtEl>
                                        <p:attrNameLst>
                                          <p:attrName>style.visibility</p:attrName>
                                        </p:attrNameLst>
                                      </p:cBhvr>
                                      <p:to>
                                        <p:strVal val="visible"/>
                                      </p:to>
                                    </p:set>
                                    <p:anim calcmode="lin" valueType="num">
                                      <p:cBhvr additive="base">
                                        <p:cTn id="41" dur="500" fill="hold"/>
                                        <p:tgtEl>
                                          <p:spTgt spid="815108">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815108">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815108">
                                            <p:txEl>
                                              <p:pRg st="6" end="6"/>
                                            </p:txEl>
                                          </p:spTgt>
                                        </p:tgtEl>
                                        <p:attrNameLst>
                                          <p:attrName>style.visibility</p:attrName>
                                        </p:attrNameLst>
                                      </p:cBhvr>
                                      <p:to>
                                        <p:strVal val="visible"/>
                                      </p:to>
                                    </p:set>
                                    <p:anim calcmode="lin" valueType="num">
                                      <p:cBhvr additive="base">
                                        <p:cTn id="45" dur="500" fill="hold"/>
                                        <p:tgtEl>
                                          <p:spTgt spid="815108">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815108">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815108">
                                            <p:txEl>
                                              <p:pRg st="7" end="7"/>
                                            </p:txEl>
                                          </p:spTgt>
                                        </p:tgtEl>
                                        <p:attrNameLst>
                                          <p:attrName>style.visibility</p:attrName>
                                        </p:attrNameLst>
                                      </p:cBhvr>
                                      <p:to>
                                        <p:strVal val="visible"/>
                                      </p:to>
                                    </p:set>
                                    <p:anim calcmode="lin" valueType="num">
                                      <p:cBhvr additive="base">
                                        <p:cTn id="49" dur="500" fill="hold"/>
                                        <p:tgtEl>
                                          <p:spTgt spid="815108">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15108">
                                            <p:txEl>
                                              <p:pRg st="7" end="7"/>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815108">
                                            <p:txEl>
                                              <p:pRg st="8" end="8"/>
                                            </p:txEl>
                                          </p:spTgt>
                                        </p:tgtEl>
                                        <p:attrNameLst>
                                          <p:attrName>style.visibility</p:attrName>
                                        </p:attrNameLst>
                                      </p:cBhvr>
                                      <p:to>
                                        <p:strVal val="visible"/>
                                      </p:to>
                                    </p:set>
                                    <p:anim calcmode="lin" valueType="num">
                                      <p:cBhvr additive="base">
                                        <p:cTn id="53" dur="500" fill="hold"/>
                                        <p:tgtEl>
                                          <p:spTgt spid="815108">
                                            <p:txEl>
                                              <p:pRg st="8" end="8"/>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815108">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6130" name="Rectangle 2"/>
          <p:cNvSpPr>
            <a:spLocks noGrp="1" noChangeArrowheads="1"/>
          </p:cNvSpPr>
          <p:nvPr>
            <p:ph type="title"/>
          </p:nvPr>
        </p:nvSpPr>
        <p:spPr/>
        <p:txBody>
          <a:bodyPr/>
          <a:lstStyle/>
          <a:p>
            <a:r>
              <a:rPr lang="en-US"/>
              <a:t>Cognitive Processes (continued)</a:t>
            </a:r>
          </a:p>
        </p:txBody>
      </p:sp>
      <p:sp>
        <p:nvSpPr>
          <p:cNvPr id="816131" name="Rectangle 3"/>
          <p:cNvSpPr>
            <a:spLocks noGrp="1" noChangeArrowheads="1"/>
          </p:cNvSpPr>
          <p:nvPr>
            <p:ph type="body" sz="half" idx="1"/>
          </p:nvPr>
        </p:nvSpPr>
        <p:spPr/>
        <p:txBody>
          <a:bodyPr/>
          <a:lstStyle/>
          <a:p>
            <a:r>
              <a:rPr lang="en-US" sz="2400"/>
              <a:t>Apply				</a:t>
            </a:r>
          </a:p>
          <a:p>
            <a:r>
              <a:rPr lang="en-US" sz="2400"/>
              <a:t>Analyze</a:t>
            </a:r>
          </a:p>
          <a:p>
            <a:endParaRPr lang="en-US" sz="2400"/>
          </a:p>
          <a:p>
            <a:endParaRPr lang="en-US" sz="2400"/>
          </a:p>
          <a:p>
            <a:r>
              <a:rPr lang="en-US" sz="2400"/>
              <a:t>Evaluate</a:t>
            </a:r>
          </a:p>
          <a:p>
            <a:endParaRPr lang="en-US" sz="2400"/>
          </a:p>
          <a:p>
            <a:r>
              <a:rPr lang="en-US" sz="2400"/>
              <a:t>Create</a:t>
            </a:r>
          </a:p>
        </p:txBody>
      </p:sp>
      <p:sp>
        <p:nvSpPr>
          <p:cNvPr id="816132" name="Rectangle 4"/>
          <p:cNvSpPr>
            <a:spLocks noGrp="1" noChangeArrowheads="1"/>
          </p:cNvSpPr>
          <p:nvPr>
            <p:ph type="body" sz="half" idx="2"/>
          </p:nvPr>
        </p:nvSpPr>
        <p:spPr/>
        <p:txBody>
          <a:bodyPr/>
          <a:lstStyle/>
          <a:p>
            <a:r>
              <a:rPr lang="en-US" sz="2400"/>
              <a:t>Executing</a:t>
            </a:r>
          </a:p>
          <a:p>
            <a:r>
              <a:rPr lang="en-US" sz="2400"/>
              <a:t>Implementing</a:t>
            </a:r>
          </a:p>
          <a:p>
            <a:r>
              <a:rPr lang="en-US" sz="2400"/>
              <a:t>Differentiating</a:t>
            </a:r>
          </a:p>
          <a:p>
            <a:r>
              <a:rPr lang="en-US" sz="2400"/>
              <a:t>Organizing</a:t>
            </a:r>
          </a:p>
          <a:p>
            <a:r>
              <a:rPr lang="en-US" sz="2400"/>
              <a:t>Attributing</a:t>
            </a:r>
          </a:p>
          <a:p>
            <a:r>
              <a:rPr lang="en-US" sz="2400"/>
              <a:t>Checking</a:t>
            </a:r>
          </a:p>
          <a:p>
            <a:r>
              <a:rPr lang="en-US" sz="2400"/>
              <a:t>Critiquing</a:t>
            </a:r>
          </a:p>
          <a:p>
            <a:r>
              <a:rPr lang="en-US" sz="2400"/>
              <a:t>Generating</a:t>
            </a:r>
          </a:p>
          <a:p>
            <a:r>
              <a:rPr lang="en-US" sz="2400"/>
              <a:t>Planning</a:t>
            </a:r>
          </a:p>
          <a:p>
            <a:r>
              <a:rPr lang="en-US" sz="2400"/>
              <a:t>Producing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6131">
                                            <p:txEl>
                                              <p:pRg st="0" end="0"/>
                                            </p:txEl>
                                          </p:spTgt>
                                        </p:tgtEl>
                                        <p:attrNameLst>
                                          <p:attrName>style.visibility</p:attrName>
                                        </p:attrNameLst>
                                      </p:cBhvr>
                                      <p:to>
                                        <p:strVal val="visible"/>
                                      </p:to>
                                    </p:set>
                                    <p:anim calcmode="lin" valueType="num">
                                      <p:cBhvr additive="base">
                                        <p:cTn id="7" dur="500" fill="hold"/>
                                        <p:tgtEl>
                                          <p:spTgt spid="8161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61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16132">
                                            <p:txEl>
                                              <p:pRg st="0" end="0"/>
                                            </p:txEl>
                                          </p:spTgt>
                                        </p:tgtEl>
                                        <p:attrNameLst>
                                          <p:attrName>style.visibility</p:attrName>
                                        </p:attrNameLst>
                                      </p:cBhvr>
                                      <p:to>
                                        <p:strVal val="visible"/>
                                      </p:to>
                                    </p:set>
                                    <p:anim calcmode="lin" valueType="num">
                                      <p:cBhvr additive="base">
                                        <p:cTn id="13" dur="500" fill="hold"/>
                                        <p:tgtEl>
                                          <p:spTgt spid="81613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16132">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816132">
                                            <p:txEl>
                                              <p:pRg st="1" end="1"/>
                                            </p:txEl>
                                          </p:spTgt>
                                        </p:tgtEl>
                                        <p:attrNameLst>
                                          <p:attrName>style.visibility</p:attrName>
                                        </p:attrNameLst>
                                      </p:cBhvr>
                                      <p:to>
                                        <p:strVal val="visible"/>
                                      </p:to>
                                    </p:set>
                                    <p:anim calcmode="lin" valueType="num">
                                      <p:cBhvr additive="base">
                                        <p:cTn id="17" dur="500" fill="hold"/>
                                        <p:tgtEl>
                                          <p:spTgt spid="816132">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1613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816131">
                                            <p:txEl>
                                              <p:pRg st="1" end="1"/>
                                            </p:txEl>
                                          </p:spTgt>
                                        </p:tgtEl>
                                        <p:attrNameLst>
                                          <p:attrName>style.visibility</p:attrName>
                                        </p:attrNameLst>
                                      </p:cBhvr>
                                      <p:to>
                                        <p:strVal val="visible"/>
                                      </p:to>
                                    </p:set>
                                    <p:anim calcmode="lin" valueType="num">
                                      <p:cBhvr additive="base">
                                        <p:cTn id="23" dur="500" fill="hold"/>
                                        <p:tgtEl>
                                          <p:spTgt spid="816131">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161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816132">
                                            <p:txEl>
                                              <p:pRg st="2" end="2"/>
                                            </p:txEl>
                                          </p:spTgt>
                                        </p:tgtEl>
                                        <p:attrNameLst>
                                          <p:attrName>style.visibility</p:attrName>
                                        </p:attrNameLst>
                                      </p:cBhvr>
                                      <p:to>
                                        <p:strVal val="visible"/>
                                      </p:to>
                                    </p:set>
                                    <p:anim calcmode="lin" valueType="num">
                                      <p:cBhvr additive="base">
                                        <p:cTn id="29" dur="500" fill="hold"/>
                                        <p:tgtEl>
                                          <p:spTgt spid="816132">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16132">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816132">
                                            <p:txEl>
                                              <p:pRg st="3" end="3"/>
                                            </p:txEl>
                                          </p:spTgt>
                                        </p:tgtEl>
                                        <p:attrNameLst>
                                          <p:attrName>style.visibility</p:attrName>
                                        </p:attrNameLst>
                                      </p:cBhvr>
                                      <p:to>
                                        <p:strVal val="visible"/>
                                      </p:to>
                                    </p:set>
                                    <p:anim calcmode="lin" valueType="num">
                                      <p:cBhvr additive="base">
                                        <p:cTn id="33" dur="500" fill="hold"/>
                                        <p:tgtEl>
                                          <p:spTgt spid="816132">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16132">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816132">
                                            <p:txEl>
                                              <p:pRg st="4" end="4"/>
                                            </p:txEl>
                                          </p:spTgt>
                                        </p:tgtEl>
                                        <p:attrNameLst>
                                          <p:attrName>style.visibility</p:attrName>
                                        </p:attrNameLst>
                                      </p:cBhvr>
                                      <p:to>
                                        <p:strVal val="visible"/>
                                      </p:to>
                                    </p:set>
                                    <p:anim calcmode="lin" valueType="num">
                                      <p:cBhvr additive="base">
                                        <p:cTn id="37" dur="500" fill="hold"/>
                                        <p:tgtEl>
                                          <p:spTgt spid="816132">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1613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816131">
                                            <p:txEl>
                                              <p:pRg st="4" end="4"/>
                                            </p:txEl>
                                          </p:spTgt>
                                        </p:tgtEl>
                                        <p:attrNameLst>
                                          <p:attrName>style.visibility</p:attrName>
                                        </p:attrNameLst>
                                      </p:cBhvr>
                                      <p:to>
                                        <p:strVal val="visible"/>
                                      </p:to>
                                    </p:set>
                                    <p:anim calcmode="lin" valueType="num">
                                      <p:cBhvr additive="base">
                                        <p:cTn id="43" dur="500" fill="hold"/>
                                        <p:tgtEl>
                                          <p:spTgt spid="816131">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1613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816132">
                                            <p:txEl>
                                              <p:pRg st="5" end="5"/>
                                            </p:txEl>
                                          </p:spTgt>
                                        </p:tgtEl>
                                        <p:attrNameLst>
                                          <p:attrName>style.visibility</p:attrName>
                                        </p:attrNameLst>
                                      </p:cBhvr>
                                      <p:to>
                                        <p:strVal val="visible"/>
                                      </p:to>
                                    </p:set>
                                    <p:anim calcmode="lin" valueType="num">
                                      <p:cBhvr additive="base">
                                        <p:cTn id="49" dur="500" fill="hold"/>
                                        <p:tgtEl>
                                          <p:spTgt spid="816132">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16132">
                                            <p:txEl>
                                              <p:pRg st="5" end="5"/>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816132">
                                            <p:txEl>
                                              <p:pRg st="6" end="6"/>
                                            </p:txEl>
                                          </p:spTgt>
                                        </p:tgtEl>
                                        <p:attrNameLst>
                                          <p:attrName>style.visibility</p:attrName>
                                        </p:attrNameLst>
                                      </p:cBhvr>
                                      <p:to>
                                        <p:strVal val="visible"/>
                                      </p:to>
                                    </p:set>
                                    <p:anim calcmode="lin" valueType="num">
                                      <p:cBhvr additive="base">
                                        <p:cTn id="53" dur="500" fill="hold"/>
                                        <p:tgtEl>
                                          <p:spTgt spid="816132">
                                            <p:txEl>
                                              <p:pRg st="6" end="6"/>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81613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816131">
                                            <p:txEl>
                                              <p:pRg st="6" end="6"/>
                                            </p:txEl>
                                          </p:spTgt>
                                        </p:tgtEl>
                                        <p:attrNameLst>
                                          <p:attrName>style.visibility</p:attrName>
                                        </p:attrNameLst>
                                      </p:cBhvr>
                                      <p:to>
                                        <p:strVal val="visible"/>
                                      </p:to>
                                    </p:set>
                                    <p:anim calcmode="lin" valueType="num">
                                      <p:cBhvr additive="base">
                                        <p:cTn id="59" dur="500" fill="hold"/>
                                        <p:tgtEl>
                                          <p:spTgt spid="816131">
                                            <p:txEl>
                                              <p:pRg st="6" end="6"/>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81613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816132">
                                            <p:txEl>
                                              <p:pRg st="7" end="7"/>
                                            </p:txEl>
                                          </p:spTgt>
                                        </p:tgtEl>
                                        <p:attrNameLst>
                                          <p:attrName>style.visibility</p:attrName>
                                        </p:attrNameLst>
                                      </p:cBhvr>
                                      <p:to>
                                        <p:strVal val="visible"/>
                                      </p:to>
                                    </p:set>
                                    <p:anim calcmode="lin" valueType="num">
                                      <p:cBhvr additive="base">
                                        <p:cTn id="65" dur="500" fill="hold"/>
                                        <p:tgtEl>
                                          <p:spTgt spid="816132">
                                            <p:txEl>
                                              <p:pRg st="7" end="7"/>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816132">
                                            <p:txEl>
                                              <p:pRg st="7" end="7"/>
                                            </p:txEl>
                                          </p:spTgt>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816132">
                                            <p:txEl>
                                              <p:pRg st="8" end="8"/>
                                            </p:txEl>
                                          </p:spTgt>
                                        </p:tgtEl>
                                        <p:attrNameLst>
                                          <p:attrName>style.visibility</p:attrName>
                                        </p:attrNameLst>
                                      </p:cBhvr>
                                      <p:to>
                                        <p:strVal val="visible"/>
                                      </p:to>
                                    </p:set>
                                    <p:anim calcmode="lin" valueType="num">
                                      <p:cBhvr additive="base">
                                        <p:cTn id="69" dur="500" fill="hold"/>
                                        <p:tgtEl>
                                          <p:spTgt spid="816132">
                                            <p:txEl>
                                              <p:pRg st="8" end="8"/>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816132">
                                            <p:txEl>
                                              <p:pRg st="8" end="8"/>
                                            </p:txEl>
                                          </p:spTgt>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816132">
                                            <p:txEl>
                                              <p:pRg st="9" end="9"/>
                                            </p:txEl>
                                          </p:spTgt>
                                        </p:tgtEl>
                                        <p:attrNameLst>
                                          <p:attrName>style.visibility</p:attrName>
                                        </p:attrNameLst>
                                      </p:cBhvr>
                                      <p:to>
                                        <p:strVal val="visible"/>
                                      </p:to>
                                    </p:set>
                                    <p:anim calcmode="lin" valueType="num">
                                      <p:cBhvr additive="base">
                                        <p:cTn id="73" dur="500" fill="hold"/>
                                        <p:tgtEl>
                                          <p:spTgt spid="816132">
                                            <p:txEl>
                                              <p:pRg st="9" end="9"/>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81613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890" name="Rectangle 2"/>
          <p:cNvSpPr>
            <a:spLocks noGrp="1" noChangeArrowheads="1"/>
          </p:cNvSpPr>
          <p:nvPr>
            <p:ph type="ctrTitle"/>
          </p:nvPr>
        </p:nvSpPr>
        <p:spPr>
          <a:xfrm>
            <a:off x="457200" y="457200"/>
            <a:ext cx="8229600" cy="1295400"/>
          </a:xfrm>
        </p:spPr>
        <p:txBody>
          <a:bodyPr/>
          <a:lstStyle/>
          <a:p>
            <a:r>
              <a:rPr lang="en-US"/>
              <a:t>A Fundamental Truth</a:t>
            </a:r>
          </a:p>
        </p:txBody>
      </p:sp>
      <p:sp>
        <p:nvSpPr>
          <p:cNvPr id="677892" name="Rectangle 4"/>
          <p:cNvSpPr>
            <a:spLocks noGrp="1" noChangeArrowheads="1"/>
          </p:cNvSpPr>
          <p:nvPr>
            <p:ph type="subTitle" idx="1"/>
          </p:nvPr>
        </p:nvSpPr>
        <p:spPr>
          <a:xfrm>
            <a:off x="1219200" y="2667000"/>
            <a:ext cx="6400800" cy="2667000"/>
          </a:xfrm>
        </p:spPr>
        <p:txBody>
          <a:bodyPr/>
          <a:lstStyle/>
          <a:p>
            <a:r>
              <a:rPr lang="en-US" sz="3600"/>
              <a:t>We don’t see the world as it is; we see the world through the lens through which we look at 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77892">
                                            <p:txEl>
                                              <p:pRg st="0" end="0"/>
                                            </p:txEl>
                                          </p:spTgt>
                                        </p:tgtEl>
                                        <p:attrNameLst>
                                          <p:attrName>style.visibility</p:attrName>
                                        </p:attrNameLst>
                                      </p:cBhvr>
                                      <p:to>
                                        <p:strVal val="visible"/>
                                      </p:to>
                                    </p:set>
                                    <p:animEffect transition="in" filter="checkerboard(across)">
                                      <p:cBhvr>
                                        <p:cTn id="7" dur="1000"/>
                                        <p:tgtEl>
                                          <p:spTgt spid="67789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789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2818" name="Text Box 2"/>
          <p:cNvSpPr txBox="1">
            <a:spLocks noChangeArrowheads="1"/>
          </p:cNvSpPr>
          <p:nvPr/>
        </p:nvSpPr>
        <p:spPr bwMode="auto">
          <a:xfrm>
            <a:off x="2511425" y="0"/>
            <a:ext cx="4332288" cy="519113"/>
          </a:xfrm>
          <a:prstGeom prst="rect">
            <a:avLst/>
          </a:prstGeom>
          <a:solidFill>
            <a:schemeClr val="bg1"/>
          </a:solidFill>
          <a:ln w="9525">
            <a:noFill/>
            <a:miter lim="800000"/>
            <a:headEnd/>
            <a:tailEnd/>
          </a:ln>
          <a:effectLst/>
        </p:spPr>
        <p:txBody>
          <a:bodyPr wrap="none">
            <a:spAutoFit/>
          </a:bodyPr>
          <a:lstStyle/>
          <a:p>
            <a:pPr algn="ctr">
              <a:spcBef>
                <a:spcPct val="0"/>
              </a:spcBef>
            </a:pPr>
            <a:r>
              <a:rPr lang="en-US" sz="2800" b="1"/>
              <a:t>THE TAXONOMY TABLE</a:t>
            </a:r>
          </a:p>
        </p:txBody>
      </p:sp>
      <p:sp>
        <p:nvSpPr>
          <p:cNvPr id="802819" name="Text Box 3"/>
          <p:cNvSpPr txBox="1">
            <a:spLocks noChangeArrowheads="1"/>
          </p:cNvSpPr>
          <p:nvPr/>
        </p:nvSpPr>
        <p:spPr bwMode="auto">
          <a:xfrm>
            <a:off x="2971800" y="609600"/>
            <a:ext cx="4495800" cy="396875"/>
          </a:xfrm>
          <a:prstGeom prst="rect">
            <a:avLst/>
          </a:prstGeom>
          <a:solidFill>
            <a:schemeClr val="bg1"/>
          </a:solidFill>
          <a:ln w="9525">
            <a:noFill/>
            <a:miter lim="800000"/>
            <a:headEnd/>
            <a:tailEnd/>
          </a:ln>
          <a:effectLst/>
        </p:spPr>
        <p:txBody>
          <a:bodyPr>
            <a:spAutoFit/>
          </a:bodyPr>
          <a:lstStyle/>
          <a:p>
            <a:pPr>
              <a:spcBef>
                <a:spcPct val="0"/>
              </a:spcBef>
            </a:pPr>
            <a:r>
              <a:rPr lang="en-US" sz="2000" b="1" u="sng"/>
              <a:t>COGNITIVE PROCESS DIMENSION</a:t>
            </a:r>
          </a:p>
        </p:txBody>
      </p:sp>
      <p:sp>
        <p:nvSpPr>
          <p:cNvPr id="802820" name="Rectangle 4"/>
          <p:cNvSpPr>
            <a:spLocks noChangeArrowheads="1"/>
          </p:cNvSpPr>
          <p:nvPr/>
        </p:nvSpPr>
        <p:spPr bwMode="auto">
          <a:xfrm>
            <a:off x="7947025" y="5432425"/>
            <a:ext cx="1047750" cy="7508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21" name="Rectangle 5"/>
          <p:cNvSpPr>
            <a:spLocks noChangeArrowheads="1"/>
          </p:cNvSpPr>
          <p:nvPr/>
        </p:nvSpPr>
        <p:spPr bwMode="auto">
          <a:xfrm>
            <a:off x="6897688" y="5432425"/>
            <a:ext cx="1049337" cy="7508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22" name="Rectangle 6"/>
          <p:cNvSpPr>
            <a:spLocks noChangeArrowheads="1"/>
          </p:cNvSpPr>
          <p:nvPr/>
        </p:nvSpPr>
        <p:spPr bwMode="auto">
          <a:xfrm>
            <a:off x="5624513" y="5432425"/>
            <a:ext cx="1273175" cy="7508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23" name="Rectangle 7"/>
          <p:cNvSpPr>
            <a:spLocks noChangeArrowheads="1"/>
          </p:cNvSpPr>
          <p:nvPr/>
        </p:nvSpPr>
        <p:spPr bwMode="auto">
          <a:xfrm>
            <a:off x="4425950" y="5432425"/>
            <a:ext cx="1198563" cy="7508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24" name="Rectangle 8"/>
          <p:cNvSpPr>
            <a:spLocks noChangeArrowheads="1"/>
          </p:cNvSpPr>
          <p:nvPr/>
        </p:nvSpPr>
        <p:spPr bwMode="auto">
          <a:xfrm>
            <a:off x="3152775" y="5432425"/>
            <a:ext cx="1273175" cy="7508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25" name="Rectangle 9"/>
          <p:cNvSpPr>
            <a:spLocks noChangeArrowheads="1"/>
          </p:cNvSpPr>
          <p:nvPr/>
        </p:nvSpPr>
        <p:spPr bwMode="auto">
          <a:xfrm>
            <a:off x="2030413" y="5432425"/>
            <a:ext cx="1122362" cy="7508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26" name="Rectangle 10"/>
          <p:cNvSpPr>
            <a:spLocks noChangeArrowheads="1"/>
          </p:cNvSpPr>
          <p:nvPr/>
        </p:nvSpPr>
        <p:spPr bwMode="auto">
          <a:xfrm>
            <a:off x="7947025" y="4692650"/>
            <a:ext cx="1047750" cy="739775"/>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27" name="Rectangle 11"/>
          <p:cNvSpPr>
            <a:spLocks noChangeArrowheads="1"/>
          </p:cNvSpPr>
          <p:nvPr/>
        </p:nvSpPr>
        <p:spPr bwMode="auto">
          <a:xfrm>
            <a:off x="6897688" y="4692650"/>
            <a:ext cx="1049337" cy="739775"/>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28" name="Rectangle 12"/>
          <p:cNvSpPr>
            <a:spLocks noChangeArrowheads="1"/>
          </p:cNvSpPr>
          <p:nvPr/>
        </p:nvSpPr>
        <p:spPr bwMode="auto">
          <a:xfrm>
            <a:off x="5624513" y="4692650"/>
            <a:ext cx="1273175" cy="739775"/>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29" name="Rectangle 13"/>
          <p:cNvSpPr>
            <a:spLocks noChangeArrowheads="1"/>
          </p:cNvSpPr>
          <p:nvPr/>
        </p:nvSpPr>
        <p:spPr bwMode="auto">
          <a:xfrm>
            <a:off x="4425950" y="4692650"/>
            <a:ext cx="1198563" cy="739775"/>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30" name="Rectangle 14"/>
          <p:cNvSpPr>
            <a:spLocks noChangeArrowheads="1"/>
          </p:cNvSpPr>
          <p:nvPr/>
        </p:nvSpPr>
        <p:spPr bwMode="auto">
          <a:xfrm>
            <a:off x="3152775" y="4692650"/>
            <a:ext cx="1273175" cy="739775"/>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31" name="Rectangle 15"/>
          <p:cNvSpPr>
            <a:spLocks noChangeArrowheads="1"/>
          </p:cNvSpPr>
          <p:nvPr/>
        </p:nvSpPr>
        <p:spPr bwMode="auto">
          <a:xfrm>
            <a:off x="2030413" y="4692650"/>
            <a:ext cx="1122362" cy="739775"/>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32" name="Rectangle 16"/>
          <p:cNvSpPr>
            <a:spLocks noChangeArrowheads="1"/>
          </p:cNvSpPr>
          <p:nvPr/>
        </p:nvSpPr>
        <p:spPr bwMode="auto">
          <a:xfrm>
            <a:off x="7947025" y="3919538"/>
            <a:ext cx="1047750" cy="773112"/>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33" name="Rectangle 17"/>
          <p:cNvSpPr>
            <a:spLocks noChangeArrowheads="1"/>
          </p:cNvSpPr>
          <p:nvPr/>
        </p:nvSpPr>
        <p:spPr bwMode="auto">
          <a:xfrm>
            <a:off x="6897688" y="3919538"/>
            <a:ext cx="1049337" cy="773112"/>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34" name="Rectangle 18"/>
          <p:cNvSpPr>
            <a:spLocks noChangeArrowheads="1"/>
          </p:cNvSpPr>
          <p:nvPr/>
        </p:nvSpPr>
        <p:spPr bwMode="auto">
          <a:xfrm>
            <a:off x="5624513" y="3919538"/>
            <a:ext cx="1273175" cy="773112"/>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35" name="Rectangle 19"/>
          <p:cNvSpPr>
            <a:spLocks noChangeArrowheads="1"/>
          </p:cNvSpPr>
          <p:nvPr/>
        </p:nvSpPr>
        <p:spPr bwMode="auto">
          <a:xfrm>
            <a:off x="4425950" y="3919538"/>
            <a:ext cx="1198563" cy="773112"/>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36" name="Rectangle 20"/>
          <p:cNvSpPr>
            <a:spLocks noChangeArrowheads="1"/>
          </p:cNvSpPr>
          <p:nvPr/>
        </p:nvSpPr>
        <p:spPr bwMode="auto">
          <a:xfrm>
            <a:off x="3152775" y="3919538"/>
            <a:ext cx="1273175" cy="773112"/>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1000">
              <a:effectLst>
                <a:outerShdw blurRad="38100" dist="38100" dir="2700000" algn="tl">
                  <a:srgbClr val="000000"/>
                </a:outerShdw>
              </a:effectLst>
              <a:latin typeface="Tahoma" charset="0"/>
            </a:endParaRPr>
          </a:p>
        </p:txBody>
      </p:sp>
      <p:sp>
        <p:nvSpPr>
          <p:cNvPr id="802837" name="Rectangle 21"/>
          <p:cNvSpPr>
            <a:spLocks noChangeArrowheads="1"/>
          </p:cNvSpPr>
          <p:nvPr/>
        </p:nvSpPr>
        <p:spPr bwMode="auto">
          <a:xfrm>
            <a:off x="2030413" y="3919538"/>
            <a:ext cx="1122362" cy="773112"/>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38" name="Rectangle 22"/>
          <p:cNvSpPr>
            <a:spLocks noChangeArrowheads="1"/>
          </p:cNvSpPr>
          <p:nvPr/>
        </p:nvSpPr>
        <p:spPr bwMode="auto">
          <a:xfrm>
            <a:off x="7947025" y="3201988"/>
            <a:ext cx="1047750"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39" name="Rectangle 23"/>
          <p:cNvSpPr>
            <a:spLocks noChangeArrowheads="1"/>
          </p:cNvSpPr>
          <p:nvPr/>
        </p:nvSpPr>
        <p:spPr bwMode="auto">
          <a:xfrm>
            <a:off x="6897688" y="3201988"/>
            <a:ext cx="1049337"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40" name="Rectangle 24"/>
          <p:cNvSpPr>
            <a:spLocks noChangeArrowheads="1"/>
          </p:cNvSpPr>
          <p:nvPr/>
        </p:nvSpPr>
        <p:spPr bwMode="auto">
          <a:xfrm>
            <a:off x="5624513" y="3201988"/>
            <a:ext cx="1273175"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41" name="Rectangle 25"/>
          <p:cNvSpPr>
            <a:spLocks noChangeArrowheads="1"/>
          </p:cNvSpPr>
          <p:nvPr/>
        </p:nvSpPr>
        <p:spPr bwMode="auto">
          <a:xfrm>
            <a:off x="4425950" y="3201988"/>
            <a:ext cx="1198563"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42" name="Rectangle 26"/>
          <p:cNvSpPr>
            <a:spLocks noChangeArrowheads="1"/>
          </p:cNvSpPr>
          <p:nvPr/>
        </p:nvSpPr>
        <p:spPr bwMode="auto">
          <a:xfrm>
            <a:off x="3152775" y="3201988"/>
            <a:ext cx="1273175"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43" name="Rectangle 27"/>
          <p:cNvSpPr>
            <a:spLocks noChangeArrowheads="1"/>
          </p:cNvSpPr>
          <p:nvPr/>
        </p:nvSpPr>
        <p:spPr bwMode="auto">
          <a:xfrm>
            <a:off x="2057400" y="3200400"/>
            <a:ext cx="1122363"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02844" name="Rectangle 28"/>
          <p:cNvSpPr>
            <a:spLocks noChangeArrowheads="1"/>
          </p:cNvSpPr>
          <p:nvPr/>
        </p:nvSpPr>
        <p:spPr bwMode="auto">
          <a:xfrm>
            <a:off x="7947025" y="990600"/>
            <a:ext cx="1047750"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200" b="1">
              <a:effectLst>
                <a:outerShdw blurRad="38100" dist="38100" dir="2700000" algn="tl">
                  <a:srgbClr val="000000"/>
                </a:outerShdw>
              </a:effectLst>
              <a:latin typeface="Tahoma" charset="0"/>
            </a:endParaRPr>
          </a:p>
        </p:txBody>
      </p:sp>
      <p:sp>
        <p:nvSpPr>
          <p:cNvPr id="802845" name="Rectangle 29"/>
          <p:cNvSpPr>
            <a:spLocks noChangeArrowheads="1"/>
          </p:cNvSpPr>
          <p:nvPr/>
        </p:nvSpPr>
        <p:spPr bwMode="auto">
          <a:xfrm>
            <a:off x="6897688" y="990600"/>
            <a:ext cx="1049337"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000">
              <a:solidFill>
                <a:srgbClr val="FF0000"/>
              </a:solidFill>
              <a:effectLst>
                <a:outerShdw blurRad="38100" dist="38100" dir="2700000" algn="tl">
                  <a:srgbClr val="000000"/>
                </a:outerShdw>
              </a:effectLst>
              <a:latin typeface="Tahoma" charset="0"/>
            </a:endParaRPr>
          </a:p>
        </p:txBody>
      </p:sp>
      <p:sp>
        <p:nvSpPr>
          <p:cNvPr id="802846" name="Rectangle 30"/>
          <p:cNvSpPr>
            <a:spLocks noChangeArrowheads="1"/>
          </p:cNvSpPr>
          <p:nvPr/>
        </p:nvSpPr>
        <p:spPr bwMode="auto">
          <a:xfrm>
            <a:off x="5624513" y="990600"/>
            <a:ext cx="1273175"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200" b="1">
              <a:effectLst>
                <a:outerShdw blurRad="38100" dist="38100" dir="2700000" algn="tl">
                  <a:srgbClr val="000000"/>
                </a:outerShdw>
              </a:effectLst>
              <a:latin typeface="Tahoma" charset="0"/>
            </a:endParaRPr>
          </a:p>
        </p:txBody>
      </p:sp>
      <p:sp>
        <p:nvSpPr>
          <p:cNvPr id="802847" name="Rectangle 31"/>
          <p:cNvSpPr>
            <a:spLocks noChangeArrowheads="1"/>
          </p:cNvSpPr>
          <p:nvPr/>
        </p:nvSpPr>
        <p:spPr bwMode="auto">
          <a:xfrm>
            <a:off x="4425950" y="990600"/>
            <a:ext cx="1198563"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200" b="1">
              <a:effectLst>
                <a:outerShdw blurRad="38100" dist="38100" dir="2700000" algn="tl">
                  <a:srgbClr val="000000"/>
                </a:outerShdw>
              </a:effectLst>
              <a:latin typeface="Tahoma" charset="0"/>
            </a:endParaRPr>
          </a:p>
        </p:txBody>
      </p:sp>
      <p:sp>
        <p:nvSpPr>
          <p:cNvPr id="802848" name="Rectangle 32"/>
          <p:cNvSpPr>
            <a:spLocks noChangeArrowheads="1"/>
          </p:cNvSpPr>
          <p:nvPr/>
        </p:nvSpPr>
        <p:spPr bwMode="auto">
          <a:xfrm>
            <a:off x="3152775" y="990600"/>
            <a:ext cx="1273175"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000" b="1">
              <a:effectLst>
                <a:outerShdw blurRad="38100" dist="38100" dir="2700000" algn="tl">
                  <a:srgbClr val="000000"/>
                </a:outerShdw>
              </a:effectLst>
              <a:latin typeface="Tahoma" charset="0"/>
            </a:endParaRPr>
          </a:p>
        </p:txBody>
      </p:sp>
      <p:sp>
        <p:nvSpPr>
          <p:cNvPr id="802849" name="Rectangle 33"/>
          <p:cNvSpPr>
            <a:spLocks noChangeArrowheads="1"/>
          </p:cNvSpPr>
          <p:nvPr/>
        </p:nvSpPr>
        <p:spPr bwMode="auto">
          <a:xfrm>
            <a:off x="2030413" y="990600"/>
            <a:ext cx="1122362"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000" b="1" i="1">
              <a:solidFill>
                <a:srgbClr val="FF0000"/>
              </a:solidFill>
              <a:effectLst>
                <a:outerShdw blurRad="38100" dist="38100" dir="2700000" algn="tl">
                  <a:srgbClr val="000000"/>
                </a:outerShdw>
              </a:effectLst>
              <a:latin typeface="Tahoma" charset="0"/>
            </a:endParaRPr>
          </a:p>
        </p:txBody>
      </p:sp>
      <p:sp>
        <p:nvSpPr>
          <p:cNvPr id="802850" name="Rectangle 34"/>
          <p:cNvSpPr>
            <a:spLocks noChangeArrowheads="1"/>
          </p:cNvSpPr>
          <p:nvPr/>
        </p:nvSpPr>
        <p:spPr bwMode="auto">
          <a:xfrm>
            <a:off x="457200" y="990600"/>
            <a:ext cx="1676400" cy="22113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p:txBody>
      </p:sp>
      <p:sp>
        <p:nvSpPr>
          <p:cNvPr id="802851" name="Line 35"/>
          <p:cNvSpPr>
            <a:spLocks noChangeShapeType="1"/>
          </p:cNvSpPr>
          <p:nvPr/>
        </p:nvSpPr>
        <p:spPr bwMode="auto">
          <a:xfrm>
            <a:off x="457200" y="990600"/>
            <a:ext cx="8537575" cy="0"/>
          </a:xfrm>
          <a:prstGeom prst="line">
            <a:avLst/>
          </a:prstGeom>
          <a:noFill/>
          <a:ln w="28575" cap="sq">
            <a:solidFill>
              <a:schemeClr val="tx1"/>
            </a:solidFill>
            <a:round/>
            <a:headEnd/>
            <a:tailEnd/>
          </a:ln>
          <a:effectLst/>
        </p:spPr>
        <p:txBody>
          <a:bodyPr/>
          <a:lstStyle/>
          <a:p>
            <a:endParaRPr lang="en-US"/>
          </a:p>
        </p:txBody>
      </p:sp>
      <p:sp>
        <p:nvSpPr>
          <p:cNvPr id="802852" name="Line 36"/>
          <p:cNvSpPr>
            <a:spLocks noChangeShapeType="1"/>
          </p:cNvSpPr>
          <p:nvPr/>
        </p:nvSpPr>
        <p:spPr bwMode="auto">
          <a:xfrm>
            <a:off x="457200" y="3201988"/>
            <a:ext cx="8537575" cy="0"/>
          </a:xfrm>
          <a:prstGeom prst="line">
            <a:avLst/>
          </a:prstGeom>
          <a:noFill/>
          <a:ln w="12700">
            <a:solidFill>
              <a:schemeClr val="tx1"/>
            </a:solidFill>
            <a:round/>
            <a:headEnd/>
            <a:tailEnd/>
          </a:ln>
          <a:effectLst/>
        </p:spPr>
        <p:txBody>
          <a:bodyPr/>
          <a:lstStyle/>
          <a:p>
            <a:endParaRPr lang="en-US"/>
          </a:p>
        </p:txBody>
      </p:sp>
      <p:sp>
        <p:nvSpPr>
          <p:cNvPr id="802853" name="Line 37"/>
          <p:cNvSpPr>
            <a:spLocks noChangeShapeType="1"/>
          </p:cNvSpPr>
          <p:nvPr/>
        </p:nvSpPr>
        <p:spPr bwMode="auto">
          <a:xfrm>
            <a:off x="457200" y="3919538"/>
            <a:ext cx="8537575" cy="0"/>
          </a:xfrm>
          <a:prstGeom prst="line">
            <a:avLst/>
          </a:prstGeom>
          <a:noFill/>
          <a:ln w="12700">
            <a:solidFill>
              <a:schemeClr val="tx1"/>
            </a:solidFill>
            <a:round/>
            <a:headEnd/>
            <a:tailEnd/>
          </a:ln>
          <a:effectLst/>
        </p:spPr>
        <p:txBody>
          <a:bodyPr/>
          <a:lstStyle/>
          <a:p>
            <a:endParaRPr lang="en-US"/>
          </a:p>
        </p:txBody>
      </p:sp>
      <p:sp>
        <p:nvSpPr>
          <p:cNvPr id="802854" name="Line 38"/>
          <p:cNvSpPr>
            <a:spLocks noChangeShapeType="1"/>
          </p:cNvSpPr>
          <p:nvPr/>
        </p:nvSpPr>
        <p:spPr bwMode="auto">
          <a:xfrm>
            <a:off x="457200" y="4692650"/>
            <a:ext cx="8537575" cy="0"/>
          </a:xfrm>
          <a:prstGeom prst="line">
            <a:avLst/>
          </a:prstGeom>
          <a:noFill/>
          <a:ln w="12700">
            <a:solidFill>
              <a:schemeClr val="tx1"/>
            </a:solidFill>
            <a:round/>
            <a:headEnd/>
            <a:tailEnd/>
          </a:ln>
          <a:effectLst/>
        </p:spPr>
        <p:txBody>
          <a:bodyPr/>
          <a:lstStyle/>
          <a:p>
            <a:endParaRPr lang="en-US"/>
          </a:p>
        </p:txBody>
      </p:sp>
      <p:sp>
        <p:nvSpPr>
          <p:cNvPr id="802855" name="Line 39"/>
          <p:cNvSpPr>
            <a:spLocks noChangeShapeType="1"/>
          </p:cNvSpPr>
          <p:nvPr/>
        </p:nvSpPr>
        <p:spPr bwMode="auto">
          <a:xfrm>
            <a:off x="457200" y="5432425"/>
            <a:ext cx="8537575" cy="0"/>
          </a:xfrm>
          <a:prstGeom prst="line">
            <a:avLst/>
          </a:prstGeom>
          <a:noFill/>
          <a:ln w="12700">
            <a:solidFill>
              <a:schemeClr val="tx1"/>
            </a:solidFill>
            <a:round/>
            <a:headEnd/>
            <a:tailEnd/>
          </a:ln>
          <a:effectLst/>
        </p:spPr>
        <p:txBody>
          <a:bodyPr/>
          <a:lstStyle/>
          <a:p>
            <a:endParaRPr lang="en-US"/>
          </a:p>
        </p:txBody>
      </p:sp>
      <p:sp>
        <p:nvSpPr>
          <p:cNvPr id="802856" name="Line 40"/>
          <p:cNvSpPr>
            <a:spLocks noChangeShapeType="1"/>
          </p:cNvSpPr>
          <p:nvPr/>
        </p:nvSpPr>
        <p:spPr bwMode="auto">
          <a:xfrm>
            <a:off x="457200" y="6183313"/>
            <a:ext cx="8537575" cy="0"/>
          </a:xfrm>
          <a:prstGeom prst="line">
            <a:avLst/>
          </a:prstGeom>
          <a:noFill/>
          <a:ln w="28575" cap="sq">
            <a:solidFill>
              <a:schemeClr val="tx1"/>
            </a:solidFill>
            <a:round/>
            <a:headEnd/>
            <a:tailEnd/>
          </a:ln>
          <a:effectLst/>
        </p:spPr>
        <p:txBody>
          <a:bodyPr/>
          <a:lstStyle/>
          <a:p>
            <a:endParaRPr lang="en-US"/>
          </a:p>
        </p:txBody>
      </p:sp>
      <p:sp>
        <p:nvSpPr>
          <p:cNvPr id="802857" name="Line 41"/>
          <p:cNvSpPr>
            <a:spLocks noChangeShapeType="1"/>
          </p:cNvSpPr>
          <p:nvPr/>
        </p:nvSpPr>
        <p:spPr bwMode="auto">
          <a:xfrm>
            <a:off x="457200" y="990600"/>
            <a:ext cx="0" cy="5192713"/>
          </a:xfrm>
          <a:prstGeom prst="line">
            <a:avLst/>
          </a:prstGeom>
          <a:noFill/>
          <a:ln w="28575" cap="sq">
            <a:solidFill>
              <a:schemeClr val="tx1"/>
            </a:solidFill>
            <a:round/>
            <a:headEnd/>
            <a:tailEnd/>
          </a:ln>
          <a:effectLst/>
        </p:spPr>
        <p:txBody>
          <a:bodyPr/>
          <a:lstStyle/>
          <a:p>
            <a:endParaRPr lang="en-US"/>
          </a:p>
        </p:txBody>
      </p:sp>
      <p:sp>
        <p:nvSpPr>
          <p:cNvPr id="802858" name="Line 42"/>
          <p:cNvSpPr>
            <a:spLocks noChangeShapeType="1"/>
          </p:cNvSpPr>
          <p:nvPr/>
        </p:nvSpPr>
        <p:spPr bwMode="auto">
          <a:xfrm>
            <a:off x="2030413" y="990600"/>
            <a:ext cx="0" cy="5192713"/>
          </a:xfrm>
          <a:prstGeom prst="line">
            <a:avLst/>
          </a:prstGeom>
          <a:noFill/>
          <a:ln w="12700">
            <a:solidFill>
              <a:schemeClr val="tx1"/>
            </a:solidFill>
            <a:round/>
            <a:headEnd/>
            <a:tailEnd/>
          </a:ln>
          <a:effectLst/>
        </p:spPr>
        <p:txBody>
          <a:bodyPr/>
          <a:lstStyle/>
          <a:p>
            <a:endParaRPr lang="en-US"/>
          </a:p>
        </p:txBody>
      </p:sp>
      <p:sp>
        <p:nvSpPr>
          <p:cNvPr id="802859" name="Line 43"/>
          <p:cNvSpPr>
            <a:spLocks noChangeShapeType="1"/>
          </p:cNvSpPr>
          <p:nvPr/>
        </p:nvSpPr>
        <p:spPr bwMode="auto">
          <a:xfrm>
            <a:off x="3152775" y="990600"/>
            <a:ext cx="0" cy="5192713"/>
          </a:xfrm>
          <a:prstGeom prst="line">
            <a:avLst/>
          </a:prstGeom>
          <a:noFill/>
          <a:ln w="12700">
            <a:solidFill>
              <a:schemeClr val="tx1"/>
            </a:solidFill>
            <a:round/>
            <a:headEnd/>
            <a:tailEnd/>
          </a:ln>
          <a:effectLst/>
        </p:spPr>
        <p:txBody>
          <a:bodyPr/>
          <a:lstStyle/>
          <a:p>
            <a:endParaRPr lang="en-US"/>
          </a:p>
        </p:txBody>
      </p:sp>
      <p:sp>
        <p:nvSpPr>
          <p:cNvPr id="802860" name="Line 44"/>
          <p:cNvSpPr>
            <a:spLocks noChangeShapeType="1"/>
          </p:cNvSpPr>
          <p:nvPr/>
        </p:nvSpPr>
        <p:spPr bwMode="auto">
          <a:xfrm>
            <a:off x="4425950" y="990600"/>
            <a:ext cx="0" cy="5192713"/>
          </a:xfrm>
          <a:prstGeom prst="line">
            <a:avLst/>
          </a:prstGeom>
          <a:noFill/>
          <a:ln w="12700">
            <a:solidFill>
              <a:schemeClr val="tx1"/>
            </a:solidFill>
            <a:round/>
            <a:headEnd/>
            <a:tailEnd/>
          </a:ln>
          <a:effectLst/>
        </p:spPr>
        <p:txBody>
          <a:bodyPr/>
          <a:lstStyle/>
          <a:p>
            <a:endParaRPr lang="en-US"/>
          </a:p>
        </p:txBody>
      </p:sp>
      <p:sp>
        <p:nvSpPr>
          <p:cNvPr id="802861" name="Line 45"/>
          <p:cNvSpPr>
            <a:spLocks noChangeShapeType="1"/>
          </p:cNvSpPr>
          <p:nvPr/>
        </p:nvSpPr>
        <p:spPr bwMode="auto">
          <a:xfrm>
            <a:off x="5624513" y="990600"/>
            <a:ext cx="0" cy="5192713"/>
          </a:xfrm>
          <a:prstGeom prst="line">
            <a:avLst/>
          </a:prstGeom>
          <a:noFill/>
          <a:ln w="12700">
            <a:solidFill>
              <a:schemeClr val="tx1"/>
            </a:solidFill>
            <a:round/>
            <a:headEnd/>
            <a:tailEnd/>
          </a:ln>
          <a:effectLst/>
        </p:spPr>
        <p:txBody>
          <a:bodyPr/>
          <a:lstStyle/>
          <a:p>
            <a:endParaRPr lang="en-US"/>
          </a:p>
        </p:txBody>
      </p:sp>
      <p:sp>
        <p:nvSpPr>
          <p:cNvPr id="802862" name="Line 46"/>
          <p:cNvSpPr>
            <a:spLocks noChangeShapeType="1"/>
          </p:cNvSpPr>
          <p:nvPr/>
        </p:nvSpPr>
        <p:spPr bwMode="auto">
          <a:xfrm>
            <a:off x="6897688" y="990600"/>
            <a:ext cx="0" cy="5192713"/>
          </a:xfrm>
          <a:prstGeom prst="line">
            <a:avLst/>
          </a:prstGeom>
          <a:noFill/>
          <a:ln w="12700">
            <a:solidFill>
              <a:schemeClr val="tx1"/>
            </a:solidFill>
            <a:round/>
            <a:headEnd/>
            <a:tailEnd/>
          </a:ln>
          <a:effectLst/>
        </p:spPr>
        <p:txBody>
          <a:bodyPr/>
          <a:lstStyle/>
          <a:p>
            <a:endParaRPr lang="en-US"/>
          </a:p>
        </p:txBody>
      </p:sp>
      <p:sp>
        <p:nvSpPr>
          <p:cNvPr id="802863" name="Line 47"/>
          <p:cNvSpPr>
            <a:spLocks noChangeShapeType="1"/>
          </p:cNvSpPr>
          <p:nvPr/>
        </p:nvSpPr>
        <p:spPr bwMode="auto">
          <a:xfrm>
            <a:off x="7947025" y="990600"/>
            <a:ext cx="0" cy="5192713"/>
          </a:xfrm>
          <a:prstGeom prst="line">
            <a:avLst/>
          </a:prstGeom>
          <a:noFill/>
          <a:ln w="12700">
            <a:solidFill>
              <a:schemeClr val="tx1"/>
            </a:solidFill>
            <a:round/>
            <a:headEnd/>
            <a:tailEnd/>
          </a:ln>
          <a:effectLst/>
        </p:spPr>
        <p:txBody>
          <a:bodyPr/>
          <a:lstStyle/>
          <a:p>
            <a:endParaRPr lang="en-US"/>
          </a:p>
        </p:txBody>
      </p:sp>
      <p:sp>
        <p:nvSpPr>
          <p:cNvPr id="802864" name="Line 48"/>
          <p:cNvSpPr>
            <a:spLocks noChangeShapeType="1"/>
          </p:cNvSpPr>
          <p:nvPr/>
        </p:nvSpPr>
        <p:spPr bwMode="auto">
          <a:xfrm>
            <a:off x="8994775" y="990600"/>
            <a:ext cx="0" cy="5192713"/>
          </a:xfrm>
          <a:prstGeom prst="line">
            <a:avLst/>
          </a:prstGeom>
          <a:noFill/>
          <a:ln w="28575" cap="sq">
            <a:solidFill>
              <a:schemeClr val="tx1"/>
            </a:solidFill>
            <a:round/>
            <a:headEnd/>
            <a:tailEnd/>
          </a:ln>
          <a:effectLst/>
        </p:spPr>
        <p:txBody>
          <a:bodyPr/>
          <a:lstStyle/>
          <a:p>
            <a:endParaRPr lang="en-US"/>
          </a:p>
        </p:txBody>
      </p:sp>
      <p:sp>
        <p:nvSpPr>
          <p:cNvPr id="802865" name="Text Box 49"/>
          <p:cNvSpPr txBox="1">
            <a:spLocks noChangeArrowheads="1"/>
          </p:cNvSpPr>
          <p:nvPr/>
        </p:nvSpPr>
        <p:spPr bwMode="auto">
          <a:xfrm>
            <a:off x="2030413" y="1371600"/>
            <a:ext cx="1122362" cy="1096963"/>
          </a:xfrm>
          <a:prstGeom prst="rect">
            <a:avLst/>
          </a:prstGeom>
          <a:noFill/>
          <a:ln w="9525">
            <a:noFill/>
            <a:miter lim="800000"/>
            <a:headEnd/>
            <a:tailEnd/>
          </a:ln>
          <a:effectLst/>
        </p:spPr>
        <p:txBody>
          <a:bodyPr>
            <a:spAutoFit/>
          </a:bodyPr>
          <a:lstStyle/>
          <a:p>
            <a:pPr algn="ctr">
              <a:spcBef>
                <a:spcPct val="0"/>
              </a:spcBef>
            </a:pPr>
            <a:r>
              <a:rPr lang="en-US" sz="1200" b="1"/>
              <a:t>1. </a:t>
            </a:r>
          </a:p>
          <a:p>
            <a:pPr algn="ctr">
              <a:spcBef>
                <a:spcPct val="0"/>
              </a:spcBef>
            </a:pPr>
            <a:r>
              <a:rPr lang="en-US" sz="1200" b="1"/>
              <a:t>REMEMBER</a:t>
            </a:r>
          </a:p>
          <a:p>
            <a:pPr algn="ctr">
              <a:spcBef>
                <a:spcPct val="0"/>
              </a:spcBef>
            </a:pPr>
            <a:r>
              <a:rPr lang="en-US" sz="1200" b="1"/>
              <a:t>Recognizing</a:t>
            </a:r>
          </a:p>
          <a:p>
            <a:pPr algn="ctr">
              <a:spcBef>
                <a:spcPct val="0"/>
              </a:spcBef>
            </a:pPr>
            <a:r>
              <a:rPr lang="en-US" sz="1200" b="1"/>
              <a:t>Recalling</a:t>
            </a:r>
          </a:p>
          <a:p>
            <a:pPr algn="ctr"/>
            <a:endParaRPr lang="en-US" sz="1200" b="1"/>
          </a:p>
        </p:txBody>
      </p:sp>
      <p:sp>
        <p:nvSpPr>
          <p:cNvPr id="802866" name="Text Box 50"/>
          <p:cNvSpPr txBox="1">
            <a:spLocks noChangeArrowheads="1"/>
          </p:cNvSpPr>
          <p:nvPr/>
        </p:nvSpPr>
        <p:spPr bwMode="auto">
          <a:xfrm>
            <a:off x="3152775" y="1371600"/>
            <a:ext cx="1347788" cy="1735138"/>
          </a:xfrm>
          <a:prstGeom prst="rect">
            <a:avLst/>
          </a:prstGeom>
          <a:noFill/>
          <a:ln w="9525">
            <a:noFill/>
            <a:miter lim="800000"/>
            <a:headEnd/>
            <a:tailEnd/>
          </a:ln>
          <a:effectLst/>
        </p:spPr>
        <p:txBody>
          <a:bodyPr>
            <a:spAutoFit/>
          </a:bodyPr>
          <a:lstStyle/>
          <a:p>
            <a:pPr algn="ctr">
              <a:spcBef>
                <a:spcPct val="0"/>
              </a:spcBef>
            </a:pPr>
            <a:r>
              <a:rPr lang="en-US" sz="1200" b="1"/>
              <a:t>2.</a:t>
            </a:r>
          </a:p>
          <a:p>
            <a:pPr algn="ctr">
              <a:spcBef>
                <a:spcPct val="0"/>
              </a:spcBef>
            </a:pPr>
            <a:r>
              <a:rPr lang="en-US" sz="1200" b="1"/>
              <a:t>UNDERSTAND</a:t>
            </a:r>
          </a:p>
          <a:p>
            <a:pPr algn="ctr">
              <a:spcBef>
                <a:spcPct val="0"/>
              </a:spcBef>
            </a:pPr>
            <a:r>
              <a:rPr lang="en-US" sz="1200" b="1"/>
              <a:t>Interpreting</a:t>
            </a:r>
          </a:p>
          <a:p>
            <a:pPr algn="ctr">
              <a:spcBef>
                <a:spcPct val="0"/>
              </a:spcBef>
            </a:pPr>
            <a:r>
              <a:rPr lang="en-US" sz="1200" b="1"/>
              <a:t>Exemplifying</a:t>
            </a:r>
          </a:p>
          <a:p>
            <a:pPr algn="ctr">
              <a:spcBef>
                <a:spcPct val="0"/>
              </a:spcBef>
            </a:pPr>
            <a:r>
              <a:rPr lang="en-US" sz="1200" b="1"/>
              <a:t>Classifying</a:t>
            </a:r>
          </a:p>
          <a:p>
            <a:pPr algn="ctr">
              <a:spcBef>
                <a:spcPct val="0"/>
              </a:spcBef>
            </a:pPr>
            <a:r>
              <a:rPr lang="en-US" sz="1200" b="1"/>
              <a:t>Summarizing</a:t>
            </a:r>
          </a:p>
          <a:p>
            <a:pPr algn="ctr">
              <a:spcBef>
                <a:spcPct val="0"/>
              </a:spcBef>
            </a:pPr>
            <a:r>
              <a:rPr lang="en-US" sz="1200" b="1"/>
              <a:t>Inferring</a:t>
            </a:r>
          </a:p>
          <a:p>
            <a:pPr algn="ctr">
              <a:spcBef>
                <a:spcPct val="0"/>
              </a:spcBef>
            </a:pPr>
            <a:r>
              <a:rPr lang="en-US" sz="1200" b="1"/>
              <a:t>Comparing</a:t>
            </a:r>
          </a:p>
          <a:p>
            <a:pPr algn="ctr">
              <a:spcBef>
                <a:spcPct val="0"/>
              </a:spcBef>
            </a:pPr>
            <a:r>
              <a:rPr lang="en-US" sz="1200" b="1"/>
              <a:t>Explaining</a:t>
            </a:r>
            <a:endParaRPr lang="en-US" sz="1200"/>
          </a:p>
        </p:txBody>
      </p:sp>
      <p:sp>
        <p:nvSpPr>
          <p:cNvPr id="802867" name="Text Box 51"/>
          <p:cNvSpPr txBox="1">
            <a:spLocks noChangeArrowheads="1"/>
          </p:cNvSpPr>
          <p:nvPr/>
        </p:nvSpPr>
        <p:spPr bwMode="auto">
          <a:xfrm>
            <a:off x="4351338" y="1387475"/>
            <a:ext cx="1347787" cy="822325"/>
          </a:xfrm>
          <a:prstGeom prst="rect">
            <a:avLst/>
          </a:prstGeom>
          <a:noFill/>
          <a:ln w="9525">
            <a:noFill/>
            <a:miter lim="800000"/>
            <a:headEnd/>
            <a:tailEnd/>
          </a:ln>
          <a:effectLst/>
        </p:spPr>
        <p:txBody>
          <a:bodyPr>
            <a:spAutoFit/>
          </a:bodyPr>
          <a:lstStyle/>
          <a:p>
            <a:pPr algn="ctr">
              <a:spcBef>
                <a:spcPct val="0"/>
              </a:spcBef>
            </a:pPr>
            <a:r>
              <a:rPr lang="en-US" sz="1200" b="1"/>
              <a:t>3.</a:t>
            </a:r>
          </a:p>
          <a:p>
            <a:pPr algn="ctr">
              <a:spcBef>
                <a:spcPct val="0"/>
              </a:spcBef>
            </a:pPr>
            <a:r>
              <a:rPr lang="en-US" sz="1200" b="1"/>
              <a:t>APPLY</a:t>
            </a:r>
          </a:p>
          <a:p>
            <a:pPr algn="ctr">
              <a:spcBef>
                <a:spcPct val="0"/>
              </a:spcBef>
            </a:pPr>
            <a:r>
              <a:rPr lang="en-US" sz="1200" b="1"/>
              <a:t>Executing</a:t>
            </a:r>
          </a:p>
          <a:p>
            <a:pPr algn="ctr">
              <a:spcBef>
                <a:spcPct val="0"/>
              </a:spcBef>
            </a:pPr>
            <a:r>
              <a:rPr lang="en-US" sz="1200" b="1"/>
              <a:t>Implementing</a:t>
            </a:r>
          </a:p>
        </p:txBody>
      </p:sp>
      <p:sp>
        <p:nvSpPr>
          <p:cNvPr id="802868" name="Text Box 52"/>
          <p:cNvSpPr txBox="1">
            <a:spLocks noChangeArrowheads="1"/>
          </p:cNvSpPr>
          <p:nvPr/>
        </p:nvSpPr>
        <p:spPr bwMode="auto">
          <a:xfrm>
            <a:off x="5624513" y="1433513"/>
            <a:ext cx="1347787" cy="1004887"/>
          </a:xfrm>
          <a:prstGeom prst="rect">
            <a:avLst/>
          </a:prstGeom>
          <a:noFill/>
          <a:ln w="9525">
            <a:noFill/>
            <a:miter lim="800000"/>
            <a:headEnd/>
            <a:tailEnd/>
          </a:ln>
          <a:effectLst/>
        </p:spPr>
        <p:txBody>
          <a:bodyPr>
            <a:spAutoFit/>
          </a:bodyPr>
          <a:lstStyle/>
          <a:p>
            <a:pPr algn="ctr">
              <a:spcBef>
                <a:spcPct val="0"/>
              </a:spcBef>
            </a:pPr>
            <a:r>
              <a:rPr lang="en-US" sz="1200" b="1"/>
              <a:t>4.</a:t>
            </a:r>
          </a:p>
          <a:p>
            <a:pPr algn="ctr">
              <a:spcBef>
                <a:spcPct val="0"/>
              </a:spcBef>
            </a:pPr>
            <a:r>
              <a:rPr lang="en-US" sz="1200" b="1"/>
              <a:t>ANALYZE</a:t>
            </a:r>
          </a:p>
          <a:p>
            <a:pPr algn="ctr">
              <a:spcBef>
                <a:spcPct val="0"/>
              </a:spcBef>
            </a:pPr>
            <a:r>
              <a:rPr lang="en-US" sz="1200" b="1"/>
              <a:t>Differentiating</a:t>
            </a:r>
          </a:p>
          <a:p>
            <a:pPr algn="ctr">
              <a:spcBef>
                <a:spcPct val="0"/>
              </a:spcBef>
            </a:pPr>
            <a:r>
              <a:rPr lang="en-US" sz="1200" b="1"/>
              <a:t>Organizing</a:t>
            </a:r>
          </a:p>
          <a:p>
            <a:pPr algn="ctr">
              <a:spcBef>
                <a:spcPct val="0"/>
              </a:spcBef>
            </a:pPr>
            <a:r>
              <a:rPr lang="en-US" sz="1200" b="1"/>
              <a:t>Attributing</a:t>
            </a:r>
          </a:p>
        </p:txBody>
      </p:sp>
      <p:sp>
        <p:nvSpPr>
          <p:cNvPr id="802869" name="Text Box 53"/>
          <p:cNvSpPr txBox="1">
            <a:spLocks noChangeArrowheads="1"/>
          </p:cNvSpPr>
          <p:nvPr/>
        </p:nvSpPr>
        <p:spPr bwMode="auto">
          <a:xfrm>
            <a:off x="6746875" y="1447800"/>
            <a:ext cx="1349375" cy="1004888"/>
          </a:xfrm>
          <a:prstGeom prst="rect">
            <a:avLst/>
          </a:prstGeom>
          <a:noFill/>
          <a:ln w="9525">
            <a:noFill/>
            <a:miter lim="800000"/>
            <a:headEnd/>
            <a:tailEnd/>
          </a:ln>
          <a:effectLst/>
        </p:spPr>
        <p:txBody>
          <a:bodyPr>
            <a:spAutoFit/>
          </a:bodyPr>
          <a:lstStyle/>
          <a:p>
            <a:pPr algn="ctr">
              <a:spcBef>
                <a:spcPct val="0"/>
              </a:spcBef>
            </a:pPr>
            <a:r>
              <a:rPr lang="en-US" sz="1200" b="1"/>
              <a:t>5.</a:t>
            </a:r>
          </a:p>
          <a:p>
            <a:pPr algn="ctr">
              <a:spcBef>
                <a:spcPct val="0"/>
              </a:spcBef>
            </a:pPr>
            <a:r>
              <a:rPr lang="en-US" sz="1200" b="1"/>
              <a:t>EVALUATE</a:t>
            </a:r>
          </a:p>
          <a:p>
            <a:pPr algn="ctr">
              <a:spcBef>
                <a:spcPct val="0"/>
              </a:spcBef>
            </a:pPr>
            <a:r>
              <a:rPr lang="en-US" sz="1200" b="1"/>
              <a:t>Checking</a:t>
            </a:r>
          </a:p>
          <a:p>
            <a:pPr algn="ctr">
              <a:spcBef>
                <a:spcPct val="0"/>
              </a:spcBef>
            </a:pPr>
            <a:r>
              <a:rPr lang="en-US" sz="1200" b="1"/>
              <a:t>Critiquing</a:t>
            </a:r>
          </a:p>
          <a:p>
            <a:pPr algn="ctr">
              <a:spcBef>
                <a:spcPct val="0"/>
              </a:spcBef>
            </a:pPr>
            <a:endParaRPr lang="en-US" sz="1200" b="1"/>
          </a:p>
        </p:txBody>
      </p:sp>
      <p:sp>
        <p:nvSpPr>
          <p:cNvPr id="802870" name="Text Box 54"/>
          <p:cNvSpPr txBox="1">
            <a:spLocks noChangeArrowheads="1"/>
          </p:cNvSpPr>
          <p:nvPr/>
        </p:nvSpPr>
        <p:spPr bwMode="auto">
          <a:xfrm>
            <a:off x="7796213" y="1447800"/>
            <a:ext cx="1347787" cy="1004888"/>
          </a:xfrm>
          <a:prstGeom prst="rect">
            <a:avLst/>
          </a:prstGeom>
          <a:noFill/>
          <a:ln w="9525">
            <a:noFill/>
            <a:miter lim="800000"/>
            <a:headEnd/>
            <a:tailEnd/>
          </a:ln>
          <a:effectLst/>
        </p:spPr>
        <p:txBody>
          <a:bodyPr>
            <a:spAutoFit/>
          </a:bodyPr>
          <a:lstStyle/>
          <a:p>
            <a:pPr algn="ctr">
              <a:spcBef>
                <a:spcPct val="0"/>
              </a:spcBef>
            </a:pPr>
            <a:r>
              <a:rPr lang="en-US" sz="1200" b="1"/>
              <a:t>6.</a:t>
            </a:r>
          </a:p>
          <a:p>
            <a:pPr algn="ctr">
              <a:spcBef>
                <a:spcPct val="0"/>
              </a:spcBef>
            </a:pPr>
            <a:r>
              <a:rPr lang="en-US" sz="1200" b="1"/>
              <a:t>CREATE</a:t>
            </a:r>
          </a:p>
          <a:p>
            <a:pPr algn="ctr">
              <a:spcBef>
                <a:spcPct val="0"/>
              </a:spcBef>
            </a:pPr>
            <a:r>
              <a:rPr lang="en-US" sz="1200" b="1"/>
              <a:t>Generating</a:t>
            </a:r>
          </a:p>
          <a:p>
            <a:pPr algn="ctr">
              <a:spcBef>
                <a:spcPct val="0"/>
              </a:spcBef>
            </a:pPr>
            <a:r>
              <a:rPr lang="en-US" sz="1200" b="1"/>
              <a:t>Planning</a:t>
            </a:r>
          </a:p>
          <a:p>
            <a:pPr algn="ctr">
              <a:spcBef>
                <a:spcPct val="0"/>
              </a:spcBef>
            </a:pPr>
            <a:r>
              <a:rPr lang="en-US" sz="1200" b="1"/>
              <a:t>Producing</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02865"/>
                                        </p:tgtEl>
                                        <p:attrNameLst>
                                          <p:attrName>style.visibility</p:attrName>
                                        </p:attrNameLst>
                                      </p:cBhvr>
                                      <p:to>
                                        <p:strVal val="visible"/>
                                      </p:to>
                                    </p:set>
                                    <p:anim calcmode="lin" valueType="num">
                                      <p:cBhvr additive="base">
                                        <p:cTn id="7" dur="500" fill="hold"/>
                                        <p:tgtEl>
                                          <p:spTgt spid="802865"/>
                                        </p:tgtEl>
                                        <p:attrNameLst>
                                          <p:attrName>ppt_x</p:attrName>
                                        </p:attrNameLst>
                                      </p:cBhvr>
                                      <p:tavLst>
                                        <p:tav tm="0">
                                          <p:val>
                                            <p:strVal val="#ppt_x"/>
                                          </p:val>
                                        </p:tav>
                                        <p:tav tm="100000">
                                          <p:val>
                                            <p:strVal val="#ppt_x"/>
                                          </p:val>
                                        </p:tav>
                                      </p:tavLst>
                                    </p:anim>
                                    <p:anim calcmode="lin" valueType="num">
                                      <p:cBhvr additive="base">
                                        <p:cTn id="8" dur="500" fill="hold"/>
                                        <p:tgtEl>
                                          <p:spTgt spid="80286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02866"/>
                                        </p:tgtEl>
                                        <p:attrNameLst>
                                          <p:attrName>style.visibility</p:attrName>
                                        </p:attrNameLst>
                                      </p:cBhvr>
                                      <p:to>
                                        <p:strVal val="visible"/>
                                      </p:to>
                                    </p:set>
                                    <p:anim calcmode="lin" valueType="num">
                                      <p:cBhvr additive="base">
                                        <p:cTn id="13" dur="500" fill="hold"/>
                                        <p:tgtEl>
                                          <p:spTgt spid="802866"/>
                                        </p:tgtEl>
                                        <p:attrNameLst>
                                          <p:attrName>ppt_x</p:attrName>
                                        </p:attrNameLst>
                                      </p:cBhvr>
                                      <p:tavLst>
                                        <p:tav tm="0">
                                          <p:val>
                                            <p:strVal val="#ppt_x"/>
                                          </p:val>
                                        </p:tav>
                                        <p:tav tm="100000">
                                          <p:val>
                                            <p:strVal val="#ppt_x"/>
                                          </p:val>
                                        </p:tav>
                                      </p:tavLst>
                                    </p:anim>
                                    <p:anim calcmode="lin" valueType="num">
                                      <p:cBhvr additive="base">
                                        <p:cTn id="14" dur="500" fill="hold"/>
                                        <p:tgtEl>
                                          <p:spTgt spid="80286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02867"/>
                                        </p:tgtEl>
                                        <p:attrNameLst>
                                          <p:attrName>style.visibility</p:attrName>
                                        </p:attrNameLst>
                                      </p:cBhvr>
                                      <p:to>
                                        <p:strVal val="visible"/>
                                      </p:to>
                                    </p:set>
                                    <p:anim calcmode="lin" valueType="num">
                                      <p:cBhvr additive="base">
                                        <p:cTn id="19" dur="500" fill="hold"/>
                                        <p:tgtEl>
                                          <p:spTgt spid="802867"/>
                                        </p:tgtEl>
                                        <p:attrNameLst>
                                          <p:attrName>ppt_x</p:attrName>
                                        </p:attrNameLst>
                                      </p:cBhvr>
                                      <p:tavLst>
                                        <p:tav tm="0">
                                          <p:val>
                                            <p:strVal val="#ppt_x"/>
                                          </p:val>
                                        </p:tav>
                                        <p:tav tm="100000">
                                          <p:val>
                                            <p:strVal val="#ppt_x"/>
                                          </p:val>
                                        </p:tav>
                                      </p:tavLst>
                                    </p:anim>
                                    <p:anim calcmode="lin" valueType="num">
                                      <p:cBhvr additive="base">
                                        <p:cTn id="20" dur="500" fill="hold"/>
                                        <p:tgtEl>
                                          <p:spTgt spid="80286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02868"/>
                                        </p:tgtEl>
                                        <p:attrNameLst>
                                          <p:attrName>style.visibility</p:attrName>
                                        </p:attrNameLst>
                                      </p:cBhvr>
                                      <p:to>
                                        <p:strVal val="visible"/>
                                      </p:to>
                                    </p:set>
                                    <p:anim calcmode="lin" valueType="num">
                                      <p:cBhvr additive="base">
                                        <p:cTn id="25" dur="500" fill="hold"/>
                                        <p:tgtEl>
                                          <p:spTgt spid="802868"/>
                                        </p:tgtEl>
                                        <p:attrNameLst>
                                          <p:attrName>ppt_x</p:attrName>
                                        </p:attrNameLst>
                                      </p:cBhvr>
                                      <p:tavLst>
                                        <p:tav tm="0">
                                          <p:val>
                                            <p:strVal val="#ppt_x"/>
                                          </p:val>
                                        </p:tav>
                                        <p:tav tm="100000">
                                          <p:val>
                                            <p:strVal val="#ppt_x"/>
                                          </p:val>
                                        </p:tav>
                                      </p:tavLst>
                                    </p:anim>
                                    <p:anim calcmode="lin" valueType="num">
                                      <p:cBhvr additive="base">
                                        <p:cTn id="26" dur="500" fill="hold"/>
                                        <p:tgtEl>
                                          <p:spTgt spid="80286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02869"/>
                                        </p:tgtEl>
                                        <p:attrNameLst>
                                          <p:attrName>style.visibility</p:attrName>
                                        </p:attrNameLst>
                                      </p:cBhvr>
                                      <p:to>
                                        <p:strVal val="visible"/>
                                      </p:to>
                                    </p:set>
                                    <p:anim calcmode="lin" valueType="num">
                                      <p:cBhvr additive="base">
                                        <p:cTn id="31" dur="500" fill="hold"/>
                                        <p:tgtEl>
                                          <p:spTgt spid="802869"/>
                                        </p:tgtEl>
                                        <p:attrNameLst>
                                          <p:attrName>ppt_x</p:attrName>
                                        </p:attrNameLst>
                                      </p:cBhvr>
                                      <p:tavLst>
                                        <p:tav tm="0">
                                          <p:val>
                                            <p:strVal val="#ppt_x"/>
                                          </p:val>
                                        </p:tav>
                                        <p:tav tm="100000">
                                          <p:val>
                                            <p:strVal val="#ppt_x"/>
                                          </p:val>
                                        </p:tav>
                                      </p:tavLst>
                                    </p:anim>
                                    <p:anim calcmode="lin" valueType="num">
                                      <p:cBhvr additive="base">
                                        <p:cTn id="32" dur="500" fill="hold"/>
                                        <p:tgtEl>
                                          <p:spTgt spid="80286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02870"/>
                                        </p:tgtEl>
                                        <p:attrNameLst>
                                          <p:attrName>style.visibility</p:attrName>
                                        </p:attrNameLst>
                                      </p:cBhvr>
                                      <p:to>
                                        <p:strVal val="visible"/>
                                      </p:to>
                                    </p:set>
                                    <p:anim calcmode="lin" valueType="num">
                                      <p:cBhvr additive="base">
                                        <p:cTn id="37" dur="500" fill="hold"/>
                                        <p:tgtEl>
                                          <p:spTgt spid="802870"/>
                                        </p:tgtEl>
                                        <p:attrNameLst>
                                          <p:attrName>ppt_x</p:attrName>
                                        </p:attrNameLst>
                                      </p:cBhvr>
                                      <p:tavLst>
                                        <p:tav tm="0">
                                          <p:val>
                                            <p:strVal val="#ppt_x"/>
                                          </p:val>
                                        </p:tav>
                                        <p:tav tm="100000">
                                          <p:val>
                                            <p:strVal val="#ppt_x"/>
                                          </p:val>
                                        </p:tav>
                                      </p:tavLst>
                                    </p:anim>
                                    <p:anim calcmode="lin" valueType="num">
                                      <p:cBhvr additive="base">
                                        <p:cTn id="38" dur="500" fill="hold"/>
                                        <p:tgtEl>
                                          <p:spTgt spid="8028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2865" grpId="0"/>
      <p:bldP spid="802866" grpId="0"/>
      <p:bldP spid="802867" grpId="0"/>
      <p:bldP spid="802868" grpId="0"/>
      <p:bldP spid="802869" grpId="0"/>
      <p:bldP spid="80287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609600" y="2667000"/>
            <a:ext cx="8229600" cy="1384300"/>
          </a:xfrm>
        </p:spPr>
        <p:txBody>
          <a:bodyPr/>
          <a:lstStyle/>
          <a:p>
            <a:pPr algn="l"/>
            <a:r>
              <a:rPr lang="en-US" sz="4000"/>
              <a:t>Unlike the verbs, the objects of the standards are subject-specific (e.g., math, science, social studies).  The objects specify the CONTENT of the standard.  For several reasons, CONTENT was replaced by KNOWLEDGE.</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02" name="Rectangle 2"/>
          <p:cNvSpPr>
            <a:spLocks noGrp="1" noChangeArrowheads="1"/>
          </p:cNvSpPr>
          <p:nvPr>
            <p:ph type="title"/>
          </p:nvPr>
        </p:nvSpPr>
        <p:spPr/>
        <p:txBody>
          <a:bodyPr/>
          <a:lstStyle/>
          <a:p>
            <a:r>
              <a:rPr lang="en-US" sz="4000"/>
              <a:t>What are Differences Between Content and Knowledge?</a:t>
            </a:r>
          </a:p>
        </p:txBody>
      </p:sp>
      <p:sp>
        <p:nvSpPr>
          <p:cNvPr id="819203" name="Rectangle 3"/>
          <p:cNvSpPr>
            <a:spLocks noGrp="1" noChangeArrowheads="1"/>
          </p:cNvSpPr>
          <p:nvPr>
            <p:ph type="body" idx="1"/>
          </p:nvPr>
        </p:nvSpPr>
        <p:spPr>
          <a:xfrm>
            <a:off x="0" y="1905000"/>
            <a:ext cx="9144000" cy="4038600"/>
          </a:xfrm>
        </p:spPr>
        <p:txBody>
          <a:bodyPr/>
          <a:lstStyle/>
          <a:p>
            <a:pPr>
              <a:lnSpc>
                <a:spcPct val="80000"/>
              </a:lnSpc>
            </a:pPr>
            <a:r>
              <a:rPr lang="en-US"/>
              <a:t>Content is </a:t>
            </a:r>
            <a:r>
              <a:rPr lang="en-US" u="sng"/>
              <a:t>subject-matter specific</a:t>
            </a:r>
            <a:r>
              <a:rPr lang="en-US"/>
              <a:t>.   If you focused on content, then, you would need as many taxonomies as there are subject matters (e.g., one for science, one for history, etc.). </a:t>
            </a:r>
          </a:p>
          <a:p>
            <a:pPr>
              <a:lnSpc>
                <a:spcPct val="80000"/>
              </a:lnSpc>
            </a:pPr>
            <a:endParaRPr lang="en-US"/>
          </a:p>
          <a:p>
            <a:pPr>
              <a:lnSpc>
                <a:spcPct val="80000"/>
              </a:lnSpc>
            </a:pPr>
            <a:r>
              <a:rPr lang="en-US"/>
              <a:t>Content exists </a:t>
            </a:r>
            <a:r>
              <a:rPr lang="en-US" u="sng"/>
              <a:t>outside the student</a:t>
            </a:r>
            <a:r>
              <a:rPr lang="en-US"/>
              <a:t>.  A major problem, then, is how to get the content </a:t>
            </a:r>
            <a:r>
              <a:rPr lang="en-US" u="sng"/>
              <a:t>inside the student</a:t>
            </a:r>
            <a:r>
              <a:rPr lang="en-US"/>
              <a:t>.  When content gets inside the student, it becomes knowledge.  This transformation of content to knowledge takes place through the cognitive processes used by the student.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203">
                                            <p:txEl>
                                              <p:pRg st="0" end="0"/>
                                            </p:txEl>
                                          </p:spTgt>
                                        </p:tgtEl>
                                        <p:attrNameLst>
                                          <p:attrName>style.visibility</p:attrName>
                                        </p:attrNameLst>
                                      </p:cBhvr>
                                      <p:to>
                                        <p:strVal val="visible"/>
                                      </p:to>
                                    </p:set>
                                    <p:anim calcmode="lin" valueType="num">
                                      <p:cBhvr additive="base">
                                        <p:cTn id="7" dur="500" fill="hold"/>
                                        <p:tgtEl>
                                          <p:spTgt spid="8192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2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19203">
                                            <p:txEl>
                                              <p:pRg st="2" end="2"/>
                                            </p:txEl>
                                          </p:spTgt>
                                        </p:tgtEl>
                                        <p:attrNameLst>
                                          <p:attrName>style.visibility</p:attrName>
                                        </p:attrNameLst>
                                      </p:cBhvr>
                                      <p:to>
                                        <p:strVal val="visible"/>
                                      </p:to>
                                    </p:set>
                                    <p:anim calcmode="lin" valueType="num">
                                      <p:cBhvr additive="base">
                                        <p:cTn id="13" dur="500" fill="hold"/>
                                        <p:tgtEl>
                                          <p:spTgt spid="81920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1920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226" name="Rectangle 2"/>
          <p:cNvSpPr>
            <a:spLocks noGrp="1" noChangeArrowheads="1"/>
          </p:cNvSpPr>
          <p:nvPr>
            <p:ph type="title"/>
          </p:nvPr>
        </p:nvSpPr>
        <p:spPr/>
        <p:txBody>
          <a:bodyPr/>
          <a:lstStyle/>
          <a:p>
            <a:r>
              <a:rPr lang="en-US"/>
              <a:t>Four Types of Knowledge</a:t>
            </a:r>
          </a:p>
        </p:txBody>
      </p:sp>
      <p:sp>
        <p:nvSpPr>
          <p:cNvPr id="820228" name="Rectangle 4"/>
          <p:cNvSpPr>
            <a:spLocks noGrp="1" noChangeArrowheads="1"/>
          </p:cNvSpPr>
          <p:nvPr>
            <p:ph type="body" idx="1"/>
          </p:nvPr>
        </p:nvSpPr>
        <p:spPr/>
        <p:txBody>
          <a:bodyPr/>
          <a:lstStyle/>
          <a:p>
            <a:r>
              <a:rPr lang="en-US"/>
              <a:t>Factual Knowledge</a:t>
            </a:r>
          </a:p>
          <a:p>
            <a:r>
              <a:rPr lang="en-US"/>
              <a:t>Conceptual Knowledge</a:t>
            </a:r>
          </a:p>
          <a:p>
            <a:r>
              <a:rPr lang="en-US"/>
              <a:t>Procedural Knowledge</a:t>
            </a:r>
          </a:p>
          <a:p>
            <a:r>
              <a:rPr lang="en-US"/>
              <a:t>Metacognitive Knowledge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20228">
                                            <p:txEl>
                                              <p:pRg st="0" end="0"/>
                                            </p:txEl>
                                          </p:spTgt>
                                        </p:tgtEl>
                                        <p:attrNameLst>
                                          <p:attrName>style.visibility</p:attrName>
                                        </p:attrNameLst>
                                      </p:cBhvr>
                                      <p:to>
                                        <p:strVal val="visible"/>
                                      </p:to>
                                    </p:set>
                                    <p:anim calcmode="lin" valueType="num">
                                      <p:cBhvr additive="base">
                                        <p:cTn id="7" dur="500" fill="hold"/>
                                        <p:tgtEl>
                                          <p:spTgt spid="82022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2022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20228">
                                            <p:txEl>
                                              <p:pRg st="1" end="1"/>
                                            </p:txEl>
                                          </p:spTgt>
                                        </p:tgtEl>
                                        <p:attrNameLst>
                                          <p:attrName>style.visibility</p:attrName>
                                        </p:attrNameLst>
                                      </p:cBhvr>
                                      <p:to>
                                        <p:strVal val="visible"/>
                                      </p:to>
                                    </p:set>
                                    <p:anim calcmode="lin" valueType="num">
                                      <p:cBhvr additive="base">
                                        <p:cTn id="13" dur="500" fill="hold"/>
                                        <p:tgtEl>
                                          <p:spTgt spid="82022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2022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20228">
                                            <p:txEl>
                                              <p:pRg st="2" end="2"/>
                                            </p:txEl>
                                          </p:spTgt>
                                        </p:tgtEl>
                                        <p:attrNameLst>
                                          <p:attrName>style.visibility</p:attrName>
                                        </p:attrNameLst>
                                      </p:cBhvr>
                                      <p:to>
                                        <p:strVal val="visible"/>
                                      </p:to>
                                    </p:set>
                                    <p:anim calcmode="lin" valueType="num">
                                      <p:cBhvr additive="base">
                                        <p:cTn id="19" dur="500" fill="hold"/>
                                        <p:tgtEl>
                                          <p:spTgt spid="82022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2022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20228">
                                            <p:txEl>
                                              <p:pRg st="3" end="3"/>
                                            </p:txEl>
                                          </p:spTgt>
                                        </p:tgtEl>
                                        <p:attrNameLst>
                                          <p:attrName>style.visibility</p:attrName>
                                        </p:attrNameLst>
                                      </p:cBhvr>
                                      <p:to>
                                        <p:strVal val="visible"/>
                                      </p:to>
                                    </p:set>
                                    <p:anim calcmode="lin" valueType="num">
                                      <p:cBhvr additive="base">
                                        <p:cTn id="25" dur="500" fill="hold"/>
                                        <p:tgtEl>
                                          <p:spTgt spid="82022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2022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1250" name="Rectangle 2"/>
          <p:cNvSpPr>
            <a:spLocks noGrp="1" noChangeArrowheads="1"/>
          </p:cNvSpPr>
          <p:nvPr>
            <p:ph type="subTitle" idx="4294967295"/>
          </p:nvPr>
        </p:nvSpPr>
        <p:spPr>
          <a:xfrm>
            <a:off x="0" y="3886200"/>
            <a:ext cx="6400800" cy="1752600"/>
          </a:xfrm>
        </p:spPr>
        <p:txBody>
          <a:bodyPr/>
          <a:lstStyle/>
          <a:p>
            <a:pPr marL="0" indent="0">
              <a:lnSpc>
                <a:spcPct val="80000"/>
              </a:lnSpc>
              <a:buFont typeface="Wingdings" pitchFamily="2" charset="2"/>
              <a:buNone/>
            </a:pPr>
            <a:r>
              <a:rPr lang="en-US" sz="2800"/>
              <a:t> </a:t>
            </a:r>
          </a:p>
        </p:txBody>
      </p:sp>
      <p:sp>
        <p:nvSpPr>
          <p:cNvPr id="821251" name="Text Box 3"/>
          <p:cNvSpPr txBox="1">
            <a:spLocks noChangeArrowheads="1"/>
          </p:cNvSpPr>
          <p:nvPr/>
        </p:nvSpPr>
        <p:spPr bwMode="auto">
          <a:xfrm>
            <a:off x="1143000" y="4837113"/>
            <a:ext cx="6629400" cy="366712"/>
          </a:xfrm>
          <a:prstGeom prst="rect">
            <a:avLst/>
          </a:prstGeom>
          <a:noFill/>
          <a:ln w="9525">
            <a:noFill/>
            <a:miter lim="800000"/>
            <a:headEnd/>
            <a:tailEnd/>
          </a:ln>
          <a:effectLst/>
        </p:spPr>
        <p:txBody>
          <a:bodyPr>
            <a:spAutoFit/>
          </a:bodyPr>
          <a:lstStyle/>
          <a:p>
            <a:pPr algn="r">
              <a:spcBef>
                <a:spcPct val="0"/>
              </a:spcBef>
            </a:pPr>
            <a:endParaRPr lang="en-US" sz="1800" b="1">
              <a:solidFill>
                <a:srgbClr val="FFFFFF"/>
              </a:solidFill>
            </a:endParaRPr>
          </a:p>
        </p:txBody>
      </p:sp>
      <p:sp>
        <p:nvSpPr>
          <p:cNvPr id="821252" name="Text Box 4"/>
          <p:cNvSpPr txBox="1">
            <a:spLocks noChangeArrowheads="1"/>
          </p:cNvSpPr>
          <p:nvPr/>
        </p:nvSpPr>
        <p:spPr bwMode="auto">
          <a:xfrm>
            <a:off x="1066800" y="0"/>
            <a:ext cx="6705600" cy="6664325"/>
          </a:xfrm>
          <a:prstGeom prst="rect">
            <a:avLst/>
          </a:prstGeom>
          <a:noFill/>
          <a:ln w="9525">
            <a:noFill/>
            <a:miter lim="800000"/>
            <a:headEnd/>
            <a:tailEnd/>
          </a:ln>
          <a:effectLst/>
        </p:spPr>
        <p:txBody>
          <a:bodyPr>
            <a:spAutoFit/>
          </a:bodyPr>
          <a:lstStyle/>
          <a:p>
            <a:pPr marL="342900" indent="-342900" algn="ctr"/>
            <a:r>
              <a:rPr lang="en-US" sz="2400" b="1">
                <a:solidFill>
                  <a:srgbClr val="FFFFFF"/>
                </a:solidFill>
              </a:rPr>
              <a:t>HOT ARTICHOKE DIP (Serves 10 to 14)</a:t>
            </a:r>
          </a:p>
          <a:p>
            <a:pPr marL="342900" indent="-342900"/>
            <a:r>
              <a:rPr lang="en-US" sz="2400" b="1">
                <a:solidFill>
                  <a:srgbClr val="FFFFFF"/>
                </a:solidFill>
              </a:rPr>
              <a:t>2 14-oz cans artichoke hearts</a:t>
            </a:r>
          </a:p>
          <a:p>
            <a:pPr marL="342900" indent="-342900"/>
            <a:r>
              <a:rPr lang="en-US" sz="2400" b="1">
                <a:solidFill>
                  <a:srgbClr val="FFFFFF"/>
                </a:solidFill>
              </a:rPr>
              <a:t>16 oz. mayonnaise</a:t>
            </a:r>
          </a:p>
          <a:p>
            <a:pPr marL="342900" indent="-342900"/>
            <a:r>
              <a:rPr lang="en-US" sz="2400" b="1">
                <a:solidFill>
                  <a:srgbClr val="FFFFFF"/>
                </a:solidFill>
              </a:rPr>
              <a:t>1 c. grated Parmesan cheese  </a:t>
            </a:r>
          </a:p>
          <a:p>
            <a:pPr marL="342900" indent="-342900"/>
            <a:r>
              <a:rPr lang="en-US" sz="2400" b="1">
                <a:solidFill>
                  <a:srgbClr val="FFFFFF"/>
                </a:solidFill>
              </a:rPr>
              <a:t>Garlic salt (optional)</a:t>
            </a:r>
          </a:p>
          <a:p>
            <a:pPr marL="342900" indent="-342900"/>
            <a:r>
              <a:rPr lang="en-US" sz="2400" b="1">
                <a:solidFill>
                  <a:srgbClr val="FFFFFF"/>
                </a:solidFill>
              </a:rPr>
              <a:t>====================================</a:t>
            </a:r>
          </a:p>
          <a:p>
            <a:pPr marL="342900" indent="-342900">
              <a:buFontTx/>
              <a:buAutoNum type="arabicPeriod"/>
            </a:pPr>
            <a:r>
              <a:rPr lang="en-US" sz="2400" b="1">
                <a:solidFill>
                  <a:srgbClr val="FFFFFF"/>
                </a:solidFill>
              </a:rPr>
              <a:t>Drain artichoke hearts.</a:t>
            </a:r>
          </a:p>
          <a:p>
            <a:pPr marL="342900" indent="-342900">
              <a:buFontTx/>
              <a:buAutoNum type="arabicPeriod"/>
            </a:pPr>
            <a:r>
              <a:rPr lang="en-US" sz="2400" b="1">
                <a:solidFill>
                  <a:srgbClr val="FFFFFF"/>
                </a:solidFill>
              </a:rPr>
              <a:t>Mash artichokes with fork.</a:t>
            </a:r>
          </a:p>
          <a:p>
            <a:pPr marL="342900" indent="-342900">
              <a:buFontTx/>
              <a:buAutoNum type="arabicPeriod"/>
            </a:pPr>
            <a:r>
              <a:rPr lang="en-US" sz="2400" b="1">
                <a:solidFill>
                  <a:srgbClr val="FFFFFF"/>
                </a:solidFill>
              </a:rPr>
              <a:t>Mix with mayonnaise, cheese, and garlic salt.</a:t>
            </a:r>
          </a:p>
          <a:p>
            <a:pPr marL="342900" indent="-342900">
              <a:buFontTx/>
              <a:buAutoNum type="arabicPeriod"/>
            </a:pPr>
            <a:r>
              <a:rPr lang="en-US" sz="2400" b="1">
                <a:solidFill>
                  <a:srgbClr val="FFFFFF"/>
                </a:solidFill>
              </a:rPr>
              <a:t>Bake at 350 degrees for 15 minutes or until cheese is melted.</a:t>
            </a:r>
          </a:p>
          <a:p>
            <a:pPr marL="342900" indent="-342900">
              <a:buFontTx/>
              <a:buAutoNum type="arabicPeriod"/>
            </a:pPr>
            <a:r>
              <a:rPr lang="en-US" sz="2400" b="1">
                <a:solidFill>
                  <a:srgbClr val="FFFFFF"/>
                </a:solidFill>
              </a:rPr>
              <a:t>Serve with crackers or party rye.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21252">
                                            <p:txEl>
                                              <p:pRg st="0" end="0"/>
                                            </p:txEl>
                                          </p:spTgt>
                                        </p:tgtEl>
                                        <p:attrNameLst>
                                          <p:attrName>style.visibility</p:attrName>
                                        </p:attrNameLst>
                                      </p:cBhvr>
                                      <p:to>
                                        <p:strVal val="visible"/>
                                      </p:to>
                                    </p:set>
                                    <p:anim calcmode="lin" valueType="num">
                                      <p:cBhvr additive="base">
                                        <p:cTn id="7" dur="500" fill="hold"/>
                                        <p:tgtEl>
                                          <p:spTgt spid="82125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2125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21252">
                                            <p:txEl>
                                              <p:pRg st="1" end="1"/>
                                            </p:txEl>
                                          </p:spTgt>
                                        </p:tgtEl>
                                        <p:attrNameLst>
                                          <p:attrName>style.visibility</p:attrName>
                                        </p:attrNameLst>
                                      </p:cBhvr>
                                      <p:to>
                                        <p:strVal val="visible"/>
                                      </p:to>
                                    </p:set>
                                    <p:anim calcmode="lin" valueType="num">
                                      <p:cBhvr additive="base">
                                        <p:cTn id="13" dur="500" fill="hold"/>
                                        <p:tgtEl>
                                          <p:spTgt spid="82125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21252">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821252">
                                            <p:txEl>
                                              <p:pRg st="2" end="2"/>
                                            </p:txEl>
                                          </p:spTgt>
                                        </p:tgtEl>
                                        <p:attrNameLst>
                                          <p:attrName>style.visibility</p:attrName>
                                        </p:attrNameLst>
                                      </p:cBhvr>
                                      <p:to>
                                        <p:strVal val="visible"/>
                                      </p:to>
                                    </p:set>
                                    <p:anim calcmode="lin" valueType="num">
                                      <p:cBhvr additive="base">
                                        <p:cTn id="17" dur="500" fill="hold"/>
                                        <p:tgtEl>
                                          <p:spTgt spid="82125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21252">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821252">
                                            <p:txEl>
                                              <p:pRg st="3" end="3"/>
                                            </p:txEl>
                                          </p:spTgt>
                                        </p:tgtEl>
                                        <p:attrNameLst>
                                          <p:attrName>style.visibility</p:attrName>
                                        </p:attrNameLst>
                                      </p:cBhvr>
                                      <p:to>
                                        <p:strVal val="visible"/>
                                      </p:to>
                                    </p:set>
                                    <p:anim calcmode="lin" valueType="num">
                                      <p:cBhvr additive="base">
                                        <p:cTn id="21" dur="500" fill="hold"/>
                                        <p:tgtEl>
                                          <p:spTgt spid="821252">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21252">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821252">
                                            <p:txEl>
                                              <p:pRg st="4" end="4"/>
                                            </p:txEl>
                                          </p:spTgt>
                                        </p:tgtEl>
                                        <p:attrNameLst>
                                          <p:attrName>style.visibility</p:attrName>
                                        </p:attrNameLst>
                                      </p:cBhvr>
                                      <p:to>
                                        <p:strVal val="visible"/>
                                      </p:to>
                                    </p:set>
                                    <p:anim calcmode="lin" valueType="num">
                                      <p:cBhvr additive="base">
                                        <p:cTn id="25" dur="500" fill="hold"/>
                                        <p:tgtEl>
                                          <p:spTgt spid="82125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2125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21252">
                                            <p:txEl>
                                              <p:pRg st="5" end="5"/>
                                            </p:txEl>
                                          </p:spTgt>
                                        </p:tgtEl>
                                        <p:attrNameLst>
                                          <p:attrName>style.visibility</p:attrName>
                                        </p:attrNameLst>
                                      </p:cBhvr>
                                      <p:to>
                                        <p:strVal val="visible"/>
                                      </p:to>
                                    </p:set>
                                    <p:anim calcmode="lin" valueType="num">
                                      <p:cBhvr additive="base">
                                        <p:cTn id="31" dur="500" fill="hold"/>
                                        <p:tgtEl>
                                          <p:spTgt spid="82125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2125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821252">
                                            <p:txEl>
                                              <p:pRg st="6" end="6"/>
                                            </p:txEl>
                                          </p:spTgt>
                                        </p:tgtEl>
                                        <p:attrNameLst>
                                          <p:attrName>style.visibility</p:attrName>
                                        </p:attrNameLst>
                                      </p:cBhvr>
                                      <p:to>
                                        <p:strVal val="visible"/>
                                      </p:to>
                                    </p:set>
                                    <p:anim calcmode="lin" valueType="num">
                                      <p:cBhvr additive="base">
                                        <p:cTn id="37" dur="500" fill="hold"/>
                                        <p:tgtEl>
                                          <p:spTgt spid="821252">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21252">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821252">
                                            <p:txEl>
                                              <p:pRg st="7" end="7"/>
                                            </p:txEl>
                                          </p:spTgt>
                                        </p:tgtEl>
                                        <p:attrNameLst>
                                          <p:attrName>style.visibility</p:attrName>
                                        </p:attrNameLst>
                                      </p:cBhvr>
                                      <p:to>
                                        <p:strVal val="visible"/>
                                      </p:to>
                                    </p:set>
                                    <p:anim calcmode="lin" valueType="num">
                                      <p:cBhvr additive="base">
                                        <p:cTn id="41" dur="500" fill="hold"/>
                                        <p:tgtEl>
                                          <p:spTgt spid="821252">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821252">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821252">
                                            <p:txEl>
                                              <p:pRg st="8" end="8"/>
                                            </p:txEl>
                                          </p:spTgt>
                                        </p:tgtEl>
                                        <p:attrNameLst>
                                          <p:attrName>style.visibility</p:attrName>
                                        </p:attrNameLst>
                                      </p:cBhvr>
                                      <p:to>
                                        <p:strVal val="visible"/>
                                      </p:to>
                                    </p:set>
                                    <p:anim calcmode="lin" valueType="num">
                                      <p:cBhvr additive="base">
                                        <p:cTn id="45" dur="500" fill="hold"/>
                                        <p:tgtEl>
                                          <p:spTgt spid="821252">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821252">
                                            <p:txEl>
                                              <p:pRg st="8" end="8"/>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821252">
                                            <p:txEl>
                                              <p:pRg st="9" end="9"/>
                                            </p:txEl>
                                          </p:spTgt>
                                        </p:tgtEl>
                                        <p:attrNameLst>
                                          <p:attrName>style.visibility</p:attrName>
                                        </p:attrNameLst>
                                      </p:cBhvr>
                                      <p:to>
                                        <p:strVal val="visible"/>
                                      </p:to>
                                    </p:set>
                                    <p:anim calcmode="lin" valueType="num">
                                      <p:cBhvr additive="base">
                                        <p:cTn id="49" dur="500" fill="hold"/>
                                        <p:tgtEl>
                                          <p:spTgt spid="821252">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21252">
                                            <p:txEl>
                                              <p:pRg st="9" end="9"/>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821252">
                                            <p:txEl>
                                              <p:pRg st="10" end="10"/>
                                            </p:txEl>
                                          </p:spTgt>
                                        </p:tgtEl>
                                        <p:attrNameLst>
                                          <p:attrName>style.visibility</p:attrName>
                                        </p:attrNameLst>
                                      </p:cBhvr>
                                      <p:to>
                                        <p:strVal val="visible"/>
                                      </p:to>
                                    </p:set>
                                    <p:anim calcmode="lin" valueType="num">
                                      <p:cBhvr additive="base">
                                        <p:cTn id="53" dur="500" fill="hold"/>
                                        <p:tgtEl>
                                          <p:spTgt spid="821252">
                                            <p:txEl>
                                              <p:pRg st="10" end="1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821252">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2034" name="Text Box 2"/>
          <p:cNvSpPr txBox="1">
            <a:spLocks noChangeArrowheads="1"/>
          </p:cNvSpPr>
          <p:nvPr/>
        </p:nvSpPr>
        <p:spPr bwMode="auto">
          <a:xfrm>
            <a:off x="2511425" y="0"/>
            <a:ext cx="4332288" cy="519113"/>
          </a:xfrm>
          <a:prstGeom prst="rect">
            <a:avLst/>
          </a:prstGeom>
          <a:solidFill>
            <a:schemeClr val="bg1"/>
          </a:solidFill>
          <a:ln w="9525">
            <a:noFill/>
            <a:miter lim="800000"/>
            <a:headEnd/>
            <a:tailEnd/>
          </a:ln>
          <a:effectLst/>
        </p:spPr>
        <p:txBody>
          <a:bodyPr wrap="none">
            <a:spAutoFit/>
          </a:bodyPr>
          <a:lstStyle/>
          <a:p>
            <a:pPr algn="ctr">
              <a:spcBef>
                <a:spcPct val="0"/>
              </a:spcBef>
            </a:pPr>
            <a:r>
              <a:rPr lang="en-US" sz="2800" b="1"/>
              <a:t>THE TAXONOMY TABLE</a:t>
            </a:r>
          </a:p>
        </p:txBody>
      </p:sp>
      <p:sp>
        <p:nvSpPr>
          <p:cNvPr id="812035" name="Text Box 3"/>
          <p:cNvSpPr txBox="1">
            <a:spLocks noChangeArrowheads="1"/>
          </p:cNvSpPr>
          <p:nvPr/>
        </p:nvSpPr>
        <p:spPr bwMode="auto">
          <a:xfrm>
            <a:off x="2971800" y="609600"/>
            <a:ext cx="4495800" cy="396875"/>
          </a:xfrm>
          <a:prstGeom prst="rect">
            <a:avLst/>
          </a:prstGeom>
          <a:solidFill>
            <a:schemeClr val="bg1"/>
          </a:solidFill>
          <a:ln w="9525">
            <a:noFill/>
            <a:miter lim="800000"/>
            <a:headEnd/>
            <a:tailEnd/>
          </a:ln>
          <a:effectLst/>
        </p:spPr>
        <p:txBody>
          <a:bodyPr>
            <a:spAutoFit/>
          </a:bodyPr>
          <a:lstStyle/>
          <a:p>
            <a:pPr>
              <a:spcBef>
                <a:spcPct val="0"/>
              </a:spcBef>
            </a:pPr>
            <a:r>
              <a:rPr lang="en-US" sz="2000" b="1" u="sng"/>
              <a:t>COGNITIVE PROCESS DIMENSION</a:t>
            </a:r>
          </a:p>
        </p:txBody>
      </p:sp>
      <p:sp>
        <p:nvSpPr>
          <p:cNvPr id="812036" name="Rectangle 4"/>
          <p:cNvSpPr>
            <a:spLocks noChangeArrowheads="1"/>
          </p:cNvSpPr>
          <p:nvPr/>
        </p:nvSpPr>
        <p:spPr bwMode="auto">
          <a:xfrm>
            <a:off x="7947025" y="5432425"/>
            <a:ext cx="1047750" cy="7508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37" name="Rectangle 5"/>
          <p:cNvSpPr>
            <a:spLocks noChangeArrowheads="1"/>
          </p:cNvSpPr>
          <p:nvPr/>
        </p:nvSpPr>
        <p:spPr bwMode="auto">
          <a:xfrm>
            <a:off x="6897688" y="5432425"/>
            <a:ext cx="1049337" cy="7508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38" name="Rectangle 6"/>
          <p:cNvSpPr>
            <a:spLocks noChangeArrowheads="1"/>
          </p:cNvSpPr>
          <p:nvPr/>
        </p:nvSpPr>
        <p:spPr bwMode="auto">
          <a:xfrm>
            <a:off x="5624513" y="5432425"/>
            <a:ext cx="1273175" cy="7508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39" name="Rectangle 7"/>
          <p:cNvSpPr>
            <a:spLocks noChangeArrowheads="1"/>
          </p:cNvSpPr>
          <p:nvPr/>
        </p:nvSpPr>
        <p:spPr bwMode="auto">
          <a:xfrm>
            <a:off x="4425950" y="5432425"/>
            <a:ext cx="1198563" cy="7508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40" name="Rectangle 8"/>
          <p:cNvSpPr>
            <a:spLocks noChangeArrowheads="1"/>
          </p:cNvSpPr>
          <p:nvPr/>
        </p:nvSpPr>
        <p:spPr bwMode="auto">
          <a:xfrm>
            <a:off x="3152775" y="5432425"/>
            <a:ext cx="1273175" cy="7508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41" name="Rectangle 9"/>
          <p:cNvSpPr>
            <a:spLocks noChangeArrowheads="1"/>
          </p:cNvSpPr>
          <p:nvPr/>
        </p:nvSpPr>
        <p:spPr bwMode="auto">
          <a:xfrm>
            <a:off x="2030413" y="5432425"/>
            <a:ext cx="1122362" cy="7508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42" name="Rectangle 10"/>
          <p:cNvSpPr>
            <a:spLocks noChangeArrowheads="1"/>
          </p:cNvSpPr>
          <p:nvPr/>
        </p:nvSpPr>
        <p:spPr bwMode="auto">
          <a:xfrm>
            <a:off x="7947025" y="4692650"/>
            <a:ext cx="1047750" cy="739775"/>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43" name="Rectangle 11"/>
          <p:cNvSpPr>
            <a:spLocks noChangeArrowheads="1"/>
          </p:cNvSpPr>
          <p:nvPr/>
        </p:nvSpPr>
        <p:spPr bwMode="auto">
          <a:xfrm>
            <a:off x="6897688" y="4692650"/>
            <a:ext cx="1049337" cy="739775"/>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44" name="Rectangle 12"/>
          <p:cNvSpPr>
            <a:spLocks noChangeArrowheads="1"/>
          </p:cNvSpPr>
          <p:nvPr/>
        </p:nvSpPr>
        <p:spPr bwMode="auto">
          <a:xfrm>
            <a:off x="5624513" y="4692650"/>
            <a:ext cx="1273175" cy="739775"/>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45" name="Rectangle 13"/>
          <p:cNvSpPr>
            <a:spLocks noChangeArrowheads="1"/>
          </p:cNvSpPr>
          <p:nvPr/>
        </p:nvSpPr>
        <p:spPr bwMode="auto">
          <a:xfrm>
            <a:off x="4425950" y="4692650"/>
            <a:ext cx="1198563" cy="739775"/>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46" name="Rectangle 14"/>
          <p:cNvSpPr>
            <a:spLocks noChangeArrowheads="1"/>
          </p:cNvSpPr>
          <p:nvPr/>
        </p:nvSpPr>
        <p:spPr bwMode="auto">
          <a:xfrm>
            <a:off x="3152775" y="4692650"/>
            <a:ext cx="1273175" cy="739775"/>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47" name="Rectangle 15"/>
          <p:cNvSpPr>
            <a:spLocks noChangeArrowheads="1"/>
          </p:cNvSpPr>
          <p:nvPr/>
        </p:nvSpPr>
        <p:spPr bwMode="auto">
          <a:xfrm>
            <a:off x="2030413" y="4692650"/>
            <a:ext cx="1122362" cy="739775"/>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48" name="Rectangle 16"/>
          <p:cNvSpPr>
            <a:spLocks noChangeArrowheads="1"/>
          </p:cNvSpPr>
          <p:nvPr/>
        </p:nvSpPr>
        <p:spPr bwMode="auto">
          <a:xfrm>
            <a:off x="7947025" y="3919538"/>
            <a:ext cx="1047750" cy="773112"/>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49" name="Rectangle 17"/>
          <p:cNvSpPr>
            <a:spLocks noChangeArrowheads="1"/>
          </p:cNvSpPr>
          <p:nvPr/>
        </p:nvSpPr>
        <p:spPr bwMode="auto">
          <a:xfrm>
            <a:off x="6897688" y="3919538"/>
            <a:ext cx="1049337" cy="773112"/>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50" name="Rectangle 18"/>
          <p:cNvSpPr>
            <a:spLocks noChangeArrowheads="1"/>
          </p:cNvSpPr>
          <p:nvPr/>
        </p:nvSpPr>
        <p:spPr bwMode="auto">
          <a:xfrm>
            <a:off x="5624513" y="3919538"/>
            <a:ext cx="1273175" cy="773112"/>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51" name="Rectangle 19"/>
          <p:cNvSpPr>
            <a:spLocks noChangeArrowheads="1"/>
          </p:cNvSpPr>
          <p:nvPr/>
        </p:nvSpPr>
        <p:spPr bwMode="auto">
          <a:xfrm>
            <a:off x="4425950" y="3919538"/>
            <a:ext cx="1198563" cy="773112"/>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52" name="Rectangle 20"/>
          <p:cNvSpPr>
            <a:spLocks noChangeArrowheads="1"/>
          </p:cNvSpPr>
          <p:nvPr/>
        </p:nvSpPr>
        <p:spPr bwMode="auto">
          <a:xfrm>
            <a:off x="3152775" y="3919538"/>
            <a:ext cx="1273175" cy="773112"/>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1000">
              <a:effectLst>
                <a:outerShdw blurRad="38100" dist="38100" dir="2700000" algn="tl">
                  <a:srgbClr val="000000"/>
                </a:outerShdw>
              </a:effectLst>
              <a:latin typeface="Tahoma" charset="0"/>
            </a:endParaRPr>
          </a:p>
        </p:txBody>
      </p:sp>
      <p:sp>
        <p:nvSpPr>
          <p:cNvPr id="812053" name="Rectangle 21"/>
          <p:cNvSpPr>
            <a:spLocks noChangeArrowheads="1"/>
          </p:cNvSpPr>
          <p:nvPr/>
        </p:nvSpPr>
        <p:spPr bwMode="auto">
          <a:xfrm>
            <a:off x="2030413" y="3919538"/>
            <a:ext cx="1122362" cy="773112"/>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54" name="Rectangle 22"/>
          <p:cNvSpPr>
            <a:spLocks noChangeArrowheads="1"/>
          </p:cNvSpPr>
          <p:nvPr/>
        </p:nvSpPr>
        <p:spPr bwMode="auto">
          <a:xfrm>
            <a:off x="7947025" y="3201988"/>
            <a:ext cx="1047750"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55" name="Rectangle 23"/>
          <p:cNvSpPr>
            <a:spLocks noChangeArrowheads="1"/>
          </p:cNvSpPr>
          <p:nvPr/>
        </p:nvSpPr>
        <p:spPr bwMode="auto">
          <a:xfrm>
            <a:off x="6897688" y="3201988"/>
            <a:ext cx="1049337"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56" name="Rectangle 24"/>
          <p:cNvSpPr>
            <a:spLocks noChangeArrowheads="1"/>
          </p:cNvSpPr>
          <p:nvPr/>
        </p:nvSpPr>
        <p:spPr bwMode="auto">
          <a:xfrm>
            <a:off x="5624513" y="3201988"/>
            <a:ext cx="1273175"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57" name="Rectangle 25"/>
          <p:cNvSpPr>
            <a:spLocks noChangeArrowheads="1"/>
          </p:cNvSpPr>
          <p:nvPr/>
        </p:nvSpPr>
        <p:spPr bwMode="auto">
          <a:xfrm>
            <a:off x="4425950" y="3201988"/>
            <a:ext cx="1198563"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58" name="Rectangle 26"/>
          <p:cNvSpPr>
            <a:spLocks noChangeArrowheads="1"/>
          </p:cNvSpPr>
          <p:nvPr/>
        </p:nvSpPr>
        <p:spPr bwMode="auto">
          <a:xfrm>
            <a:off x="533400" y="3200400"/>
            <a:ext cx="1447800"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r>
              <a:rPr lang="en-US" sz="1200">
                <a:effectLst>
                  <a:outerShdw blurRad="38100" dist="38100" dir="2700000" algn="tl">
                    <a:srgbClr val="000000"/>
                  </a:outerShdw>
                </a:effectLst>
                <a:latin typeface="Tahoma" charset="0"/>
              </a:rPr>
              <a:t>FACTUAL KNOWLEDGE</a:t>
            </a:r>
          </a:p>
        </p:txBody>
      </p:sp>
      <p:sp>
        <p:nvSpPr>
          <p:cNvPr id="812059" name="Rectangle 27"/>
          <p:cNvSpPr>
            <a:spLocks noChangeArrowheads="1"/>
          </p:cNvSpPr>
          <p:nvPr/>
        </p:nvSpPr>
        <p:spPr bwMode="auto">
          <a:xfrm>
            <a:off x="2057400" y="3200400"/>
            <a:ext cx="1122363"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12060" name="Rectangle 28"/>
          <p:cNvSpPr>
            <a:spLocks noChangeArrowheads="1"/>
          </p:cNvSpPr>
          <p:nvPr/>
        </p:nvSpPr>
        <p:spPr bwMode="auto">
          <a:xfrm>
            <a:off x="7947025" y="990600"/>
            <a:ext cx="1047750"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200" b="1">
              <a:effectLst>
                <a:outerShdw blurRad="38100" dist="38100" dir="2700000" algn="tl">
                  <a:srgbClr val="000000"/>
                </a:outerShdw>
              </a:effectLst>
              <a:latin typeface="Tahoma" charset="0"/>
            </a:endParaRPr>
          </a:p>
        </p:txBody>
      </p:sp>
      <p:sp>
        <p:nvSpPr>
          <p:cNvPr id="812061" name="Rectangle 29"/>
          <p:cNvSpPr>
            <a:spLocks noChangeArrowheads="1"/>
          </p:cNvSpPr>
          <p:nvPr/>
        </p:nvSpPr>
        <p:spPr bwMode="auto">
          <a:xfrm>
            <a:off x="6897688" y="990600"/>
            <a:ext cx="1049337"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000">
              <a:solidFill>
                <a:srgbClr val="FF0000"/>
              </a:solidFill>
              <a:effectLst>
                <a:outerShdw blurRad="38100" dist="38100" dir="2700000" algn="tl">
                  <a:srgbClr val="000000"/>
                </a:outerShdw>
              </a:effectLst>
              <a:latin typeface="Tahoma" charset="0"/>
            </a:endParaRPr>
          </a:p>
        </p:txBody>
      </p:sp>
      <p:sp>
        <p:nvSpPr>
          <p:cNvPr id="812062" name="Rectangle 30"/>
          <p:cNvSpPr>
            <a:spLocks noChangeArrowheads="1"/>
          </p:cNvSpPr>
          <p:nvPr/>
        </p:nvSpPr>
        <p:spPr bwMode="auto">
          <a:xfrm>
            <a:off x="5624513" y="990600"/>
            <a:ext cx="1273175"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200" b="1">
              <a:effectLst>
                <a:outerShdw blurRad="38100" dist="38100" dir="2700000" algn="tl">
                  <a:srgbClr val="000000"/>
                </a:outerShdw>
              </a:effectLst>
              <a:latin typeface="Tahoma" charset="0"/>
            </a:endParaRPr>
          </a:p>
        </p:txBody>
      </p:sp>
      <p:sp>
        <p:nvSpPr>
          <p:cNvPr id="812063" name="Rectangle 31"/>
          <p:cNvSpPr>
            <a:spLocks noChangeArrowheads="1"/>
          </p:cNvSpPr>
          <p:nvPr/>
        </p:nvSpPr>
        <p:spPr bwMode="auto">
          <a:xfrm>
            <a:off x="4425950" y="990600"/>
            <a:ext cx="1198563"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200" b="1">
              <a:effectLst>
                <a:outerShdw blurRad="38100" dist="38100" dir="2700000" algn="tl">
                  <a:srgbClr val="000000"/>
                </a:outerShdw>
              </a:effectLst>
              <a:latin typeface="Tahoma" charset="0"/>
            </a:endParaRPr>
          </a:p>
        </p:txBody>
      </p:sp>
      <p:sp>
        <p:nvSpPr>
          <p:cNvPr id="812064" name="Rectangle 32"/>
          <p:cNvSpPr>
            <a:spLocks noChangeArrowheads="1"/>
          </p:cNvSpPr>
          <p:nvPr/>
        </p:nvSpPr>
        <p:spPr bwMode="auto">
          <a:xfrm>
            <a:off x="3152775" y="990600"/>
            <a:ext cx="1273175"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000" b="1">
              <a:effectLst>
                <a:outerShdw blurRad="38100" dist="38100" dir="2700000" algn="tl">
                  <a:srgbClr val="000000"/>
                </a:outerShdw>
              </a:effectLst>
              <a:latin typeface="Tahoma" charset="0"/>
            </a:endParaRPr>
          </a:p>
        </p:txBody>
      </p:sp>
      <p:sp>
        <p:nvSpPr>
          <p:cNvPr id="812065" name="Rectangle 33"/>
          <p:cNvSpPr>
            <a:spLocks noChangeArrowheads="1"/>
          </p:cNvSpPr>
          <p:nvPr/>
        </p:nvSpPr>
        <p:spPr bwMode="auto">
          <a:xfrm>
            <a:off x="2030413" y="990600"/>
            <a:ext cx="1122362"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000" b="1" i="1">
              <a:solidFill>
                <a:srgbClr val="FF0000"/>
              </a:solidFill>
              <a:effectLst>
                <a:outerShdw blurRad="38100" dist="38100" dir="2700000" algn="tl">
                  <a:srgbClr val="000000"/>
                </a:outerShdw>
              </a:effectLst>
              <a:latin typeface="Tahoma" charset="0"/>
            </a:endParaRPr>
          </a:p>
        </p:txBody>
      </p:sp>
      <p:sp>
        <p:nvSpPr>
          <p:cNvPr id="812066" name="Rectangle 34"/>
          <p:cNvSpPr>
            <a:spLocks noChangeArrowheads="1"/>
          </p:cNvSpPr>
          <p:nvPr/>
        </p:nvSpPr>
        <p:spPr bwMode="auto">
          <a:xfrm>
            <a:off x="457200" y="990600"/>
            <a:ext cx="1676400" cy="22113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r>
              <a:rPr lang="en-US" sz="1600" b="1">
                <a:effectLst>
                  <a:outerShdw blurRad="38100" dist="38100" dir="2700000" algn="tl">
                    <a:srgbClr val="000000"/>
                  </a:outerShdw>
                </a:effectLst>
              </a:rPr>
              <a:t>KNOWLEDGE</a:t>
            </a:r>
          </a:p>
          <a:p>
            <a:pPr>
              <a:spcBef>
                <a:spcPct val="20000"/>
              </a:spcBef>
              <a:buClr>
                <a:schemeClr val="hlink"/>
              </a:buClr>
              <a:buSzPct val="65000"/>
              <a:buFont typeface="Wingdings" pitchFamily="2" charset="2"/>
              <a:buNone/>
            </a:pPr>
            <a:r>
              <a:rPr lang="en-US" sz="1800" b="1">
                <a:effectLst>
                  <a:outerShdw blurRad="38100" dist="38100" dir="2700000" algn="tl">
                    <a:srgbClr val="000000"/>
                  </a:outerShdw>
                </a:effectLst>
              </a:rPr>
              <a:t>DIMENSION</a:t>
            </a:r>
          </a:p>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p:txBody>
      </p:sp>
      <p:sp>
        <p:nvSpPr>
          <p:cNvPr id="812067" name="Line 35"/>
          <p:cNvSpPr>
            <a:spLocks noChangeShapeType="1"/>
          </p:cNvSpPr>
          <p:nvPr/>
        </p:nvSpPr>
        <p:spPr bwMode="auto">
          <a:xfrm>
            <a:off x="457200" y="990600"/>
            <a:ext cx="8537575" cy="0"/>
          </a:xfrm>
          <a:prstGeom prst="line">
            <a:avLst/>
          </a:prstGeom>
          <a:noFill/>
          <a:ln w="28575" cap="sq">
            <a:solidFill>
              <a:schemeClr val="tx1"/>
            </a:solidFill>
            <a:round/>
            <a:headEnd/>
            <a:tailEnd/>
          </a:ln>
          <a:effectLst/>
        </p:spPr>
        <p:txBody>
          <a:bodyPr/>
          <a:lstStyle/>
          <a:p>
            <a:endParaRPr lang="en-US"/>
          </a:p>
        </p:txBody>
      </p:sp>
      <p:sp>
        <p:nvSpPr>
          <p:cNvPr id="812068" name="Line 36"/>
          <p:cNvSpPr>
            <a:spLocks noChangeShapeType="1"/>
          </p:cNvSpPr>
          <p:nvPr/>
        </p:nvSpPr>
        <p:spPr bwMode="auto">
          <a:xfrm>
            <a:off x="457200" y="3201988"/>
            <a:ext cx="8537575" cy="0"/>
          </a:xfrm>
          <a:prstGeom prst="line">
            <a:avLst/>
          </a:prstGeom>
          <a:noFill/>
          <a:ln w="12700">
            <a:solidFill>
              <a:schemeClr val="tx1"/>
            </a:solidFill>
            <a:round/>
            <a:headEnd/>
            <a:tailEnd/>
          </a:ln>
          <a:effectLst/>
        </p:spPr>
        <p:txBody>
          <a:bodyPr/>
          <a:lstStyle/>
          <a:p>
            <a:endParaRPr lang="en-US"/>
          </a:p>
        </p:txBody>
      </p:sp>
      <p:sp>
        <p:nvSpPr>
          <p:cNvPr id="812069" name="Line 37"/>
          <p:cNvSpPr>
            <a:spLocks noChangeShapeType="1"/>
          </p:cNvSpPr>
          <p:nvPr/>
        </p:nvSpPr>
        <p:spPr bwMode="auto">
          <a:xfrm>
            <a:off x="457200" y="3919538"/>
            <a:ext cx="8537575" cy="0"/>
          </a:xfrm>
          <a:prstGeom prst="line">
            <a:avLst/>
          </a:prstGeom>
          <a:noFill/>
          <a:ln w="12700">
            <a:solidFill>
              <a:schemeClr val="tx1"/>
            </a:solidFill>
            <a:round/>
            <a:headEnd/>
            <a:tailEnd/>
          </a:ln>
          <a:effectLst/>
        </p:spPr>
        <p:txBody>
          <a:bodyPr/>
          <a:lstStyle/>
          <a:p>
            <a:endParaRPr lang="en-US"/>
          </a:p>
        </p:txBody>
      </p:sp>
      <p:sp>
        <p:nvSpPr>
          <p:cNvPr id="812070" name="Line 38"/>
          <p:cNvSpPr>
            <a:spLocks noChangeShapeType="1"/>
          </p:cNvSpPr>
          <p:nvPr/>
        </p:nvSpPr>
        <p:spPr bwMode="auto">
          <a:xfrm>
            <a:off x="457200" y="4692650"/>
            <a:ext cx="8537575" cy="0"/>
          </a:xfrm>
          <a:prstGeom prst="line">
            <a:avLst/>
          </a:prstGeom>
          <a:noFill/>
          <a:ln w="12700">
            <a:solidFill>
              <a:schemeClr val="tx1"/>
            </a:solidFill>
            <a:round/>
            <a:headEnd/>
            <a:tailEnd/>
          </a:ln>
          <a:effectLst/>
        </p:spPr>
        <p:txBody>
          <a:bodyPr/>
          <a:lstStyle/>
          <a:p>
            <a:endParaRPr lang="en-US"/>
          </a:p>
        </p:txBody>
      </p:sp>
      <p:sp>
        <p:nvSpPr>
          <p:cNvPr id="812071" name="Line 39"/>
          <p:cNvSpPr>
            <a:spLocks noChangeShapeType="1"/>
          </p:cNvSpPr>
          <p:nvPr/>
        </p:nvSpPr>
        <p:spPr bwMode="auto">
          <a:xfrm>
            <a:off x="457200" y="5432425"/>
            <a:ext cx="8537575" cy="0"/>
          </a:xfrm>
          <a:prstGeom prst="line">
            <a:avLst/>
          </a:prstGeom>
          <a:noFill/>
          <a:ln w="12700">
            <a:solidFill>
              <a:schemeClr val="tx1"/>
            </a:solidFill>
            <a:round/>
            <a:headEnd/>
            <a:tailEnd/>
          </a:ln>
          <a:effectLst/>
        </p:spPr>
        <p:txBody>
          <a:bodyPr/>
          <a:lstStyle/>
          <a:p>
            <a:endParaRPr lang="en-US"/>
          </a:p>
        </p:txBody>
      </p:sp>
      <p:sp>
        <p:nvSpPr>
          <p:cNvPr id="812072" name="Line 40"/>
          <p:cNvSpPr>
            <a:spLocks noChangeShapeType="1"/>
          </p:cNvSpPr>
          <p:nvPr/>
        </p:nvSpPr>
        <p:spPr bwMode="auto">
          <a:xfrm>
            <a:off x="457200" y="6183313"/>
            <a:ext cx="8537575" cy="0"/>
          </a:xfrm>
          <a:prstGeom prst="line">
            <a:avLst/>
          </a:prstGeom>
          <a:noFill/>
          <a:ln w="28575" cap="sq">
            <a:solidFill>
              <a:schemeClr val="tx1"/>
            </a:solidFill>
            <a:round/>
            <a:headEnd/>
            <a:tailEnd/>
          </a:ln>
          <a:effectLst/>
        </p:spPr>
        <p:txBody>
          <a:bodyPr/>
          <a:lstStyle/>
          <a:p>
            <a:endParaRPr lang="en-US"/>
          </a:p>
        </p:txBody>
      </p:sp>
      <p:sp>
        <p:nvSpPr>
          <p:cNvPr id="812073" name="Line 41"/>
          <p:cNvSpPr>
            <a:spLocks noChangeShapeType="1"/>
          </p:cNvSpPr>
          <p:nvPr/>
        </p:nvSpPr>
        <p:spPr bwMode="auto">
          <a:xfrm>
            <a:off x="457200" y="990600"/>
            <a:ext cx="0" cy="5192713"/>
          </a:xfrm>
          <a:prstGeom prst="line">
            <a:avLst/>
          </a:prstGeom>
          <a:noFill/>
          <a:ln w="28575" cap="sq">
            <a:solidFill>
              <a:schemeClr val="tx1"/>
            </a:solidFill>
            <a:round/>
            <a:headEnd/>
            <a:tailEnd/>
          </a:ln>
          <a:effectLst/>
        </p:spPr>
        <p:txBody>
          <a:bodyPr/>
          <a:lstStyle/>
          <a:p>
            <a:endParaRPr lang="en-US"/>
          </a:p>
        </p:txBody>
      </p:sp>
      <p:sp>
        <p:nvSpPr>
          <p:cNvPr id="812074" name="Line 42"/>
          <p:cNvSpPr>
            <a:spLocks noChangeShapeType="1"/>
          </p:cNvSpPr>
          <p:nvPr/>
        </p:nvSpPr>
        <p:spPr bwMode="auto">
          <a:xfrm>
            <a:off x="2030413" y="990600"/>
            <a:ext cx="0" cy="5192713"/>
          </a:xfrm>
          <a:prstGeom prst="line">
            <a:avLst/>
          </a:prstGeom>
          <a:noFill/>
          <a:ln w="12700">
            <a:solidFill>
              <a:schemeClr val="tx1"/>
            </a:solidFill>
            <a:round/>
            <a:headEnd/>
            <a:tailEnd/>
          </a:ln>
          <a:effectLst/>
        </p:spPr>
        <p:txBody>
          <a:bodyPr/>
          <a:lstStyle/>
          <a:p>
            <a:endParaRPr lang="en-US"/>
          </a:p>
        </p:txBody>
      </p:sp>
      <p:sp>
        <p:nvSpPr>
          <p:cNvPr id="812075" name="Line 43"/>
          <p:cNvSpPr>
            <a:spLocks noChangeShapeType="1"/>
          </p:cNvSpPr>
          <p:nvPr/>
        </p:nvSpPr>
        <p:spPr bwMode="auto">
          <a:xfrm>
            <a:off x="3152775" y="990600"/>
            <a:ext cx="0" cy="5192713"/>
          </a:xfrm>
          <a:prstGeom prst="line">
            <a:avLst/>
          </a:prstGeom>
          <a:noFill/>
          <a:ln w="12700">
            <a:solidFill>
              <a:schemeClr val="tx1"/>
            </a:solidFill>
            <a:round/>
            <a:headEnd/>
            <a:tailEnd/>
          </a:ln>
          <a:effectLst/>
        </p:spPr>
        <p:txBody>
          <a:bodyPr/>
          <a:lstStyle/>
          <a:p>
            <a:endParaRPr lang="en-US"/>
          </a:p>
        </p:txBody>
      </p:sp>
      <p:sp>
        <p:nvSpPr>
          <p:cNvPr id="812076" name="Line 44"/>
          <p:cNvSpPr>
            <a:spLocks noChangeShapeType="1"/>
          </p:cNvSpPr>
          <p:nvPr/>
        </p:nvSpPr>
        <p:spPr bwMode="auto">
          <a:xfrm>
            <a:off x="4425950" y="990600"/>
            <a:ext cx="0" cy="5192713"/>
          </a:xfrm>
          <a:prstGeom prst="line">
            <a:avLst/>
          </a:prstGeom>
          <a:noFill/>
          <a:ln w="12700">
            <a:solidFill>
              <a:schemeClr val="tx1"/>
            </a:solidFill>
            <a:round/>
            <a:headEnd/>
            <a:tailEnd/>
          </a:ln>
          <a:effectLst/>
        </p:spPr>
        <p:txBody>
          <a:bodyPr/>
          <a:lstStyle/>
          <a:p>
            <a:endParaRPr lang="en-US"/>
          </a:p>
        </p:txBody>
      </p:sp>
      <p:sp>
        <p:nvSpPr>
          <p:cNvPr id="812077" name="Line 45"/>
          <p:cNvSpPr>
            <a:spLocks noChangeShapeType="1"/>
          </p:cNvSpPr>
          <p:nvPr/>
        </p:nvSpPr>
        <p:spPr bwMode="auto">
          <a:xfrm>
            <a:off x="5624513" y="990600"/>
            <a:ext cx="0" cy="5192713"/>
          </a:xfrm>
          <a:prstGeom prst="line">
            <a:avLst/>
          </a:prstGeom>
          <a:noFill/>
          <a:ln w="12700">
            <a:solidFill>
              <a:schemeClr val="tx1"/>
            </a:solidFill>
            <a:round/>
            <a:headEnd/>
            <a:tailEnd/>
          </a:ln>
          <a:effectLst/>
        </p:spPr>
        <p:txBody>
          <a:bodyPr/>
          <a:lstStyle/>
          <a:p>
            <a:endParaRPr lang="en-US"/>
          </a:p>
        </p:txBody>
      </p:sp>
      <p:sp>
        <p:nvSpPr>
          <p:cNvPr id="812078" name="Line 46"/>
          <p:cNvSpPr>
            <a:spLocks noChangeShapeType="1"/>
          </p:cNvSpPr>
          <p:nvPr/>
        </p:nvSpPr>
        <p:spPr bwMode="auto">
          <a:xfrm>
            <a:off x="6897688" y="990600"/>
            <a:ext cx="0" cy="5192713"/>
          </a:xfrm>
          <a:prstGeom prst="line">
            <a:avLst/>
          </a:prstGeom>
          <a:noFill/>
          <a:ln w="12700">
            <a:solidFill>
              <a:schemeClr val="tx1"/>
            </a:solidFill>
            <a:round/>
            <a:headEnd/>
            <a:tailEnd/>
          </a:ln>
          <a:effectLst/>
        </p:spPr>
        <p:txBody>
          <a:bodyPr/>
          <a:lstStyle/>
          <a:p>
            <a:endParaRPr lang="en-US"/>
          </a:p>
        </p:txBody>
      </p:sp>
      <p:sp>
        <p:nvSpPr>
          <p:cNvPr id="812079" name="Line 47"/>
          <p:cNvSpPr>
            <a:spLocks noChangeShapeType="1"/>
          </p:cNvSpPr>
          <p:nvPr/>
        </p:nvSpPr>
        <p:spPr bwMode="auto">
          <a:xfrm>
            <a:off x="7947025" y="990600"/>
            <a:ext cx="0" cy="5192713"/>
          </a:xfrm>
          <a:prstGeom prst="line">
            <a:avLst/>
          </a:prstGeom>
          <a:noFill/>
          <a:ln w="12700">
            <a:solidFill>
              <a:schemeClr val="tx1"/>
            </a:solidFill>
            <a:round/>
            <a:headEnd/>
            <a:tailEnd/>
          </a:ln>
          <a:effectLst/>
        </p:spPr>
        <p:txBody>
          <a:bodyPr/>
          <a:lstStyle/>
          <a:p>
            <a:endParaRPr lang="en-US"/>
          </a:p>
        </p:txBody>
      </p:sp>
      <p:sp>
        <p:nvSpPr>
          <p:cNvPr id="812080" name="Line 48"/>
          <p:cNvSpPr>
            <a:spLocks noChangeShapeType="1"/>
          </p:cNvSpPr>
          <p:nvPr/>
        </p:nvSpPr>
        <p:spPr bwMode="auto">
          <a:xfrm>
            <a:off x="8994775" y="990600"/>
            <a:ext cx="0" cy="5192713"/>
          </a:xfrm>
          <a:prstGeom prst="line">
            <a:avLst/>
          </a:prstGeom>
          <a:noFill/>
          <a:ln w="28575" cap="sq">
            <a:solidFill>
              <a:schemeClr val="tx1"/>
            </a:solidFill>
            <a:round/>
            <a:headEnd/>
            <a:tailEnd/>
          </a:ln>
          <a:effectLst/>
        </p:spPr>
        <p:txBody>
          <a:bodyPr/>
          <a:lstStyle/>
          <a:p>
            <a:endParaRPr lang="en-US"/>
          </a:p>
        </p:txBody>
      </p:sp>
      <p:sp>
        <p:nvSpPr>
          <p:cNvPr id="812081" name="Text Box 49"/>
          <p:cNvSpPr txBox="1">
            <a:spLocks noChangeArrowheads="1"/>
          </p:cNvSpPr>
          <p:nvPr/>
        </p:nvSpPr>
        <p:spPr bwMode="auto">
          <a:xfrm>
            <a:off x="2030413" y="1371600"/>
            <a:ext cx="1122362" cy="1096963"/>
          </a:xfrm>
          <a:prstGeom prst="rect">
            <a:avLst/>
          </a:prstGeom>
          <a:noFill/>
          <a:ln w="9525">
            <a:noFill/>
            <a:miter lim="800000"/>
            <a:headEnd/>
            <a:tailEnd/>
          </a:ln>
          <a:effectLst/>
        </p:spPr>
        <p:txBody>
          <a:bodyPr>
            <a:spAutoFit/>
          </a:bodyPr>
          <a:lstStyle/>
          <a:p>
            <a:pPr algn="ctr">
              <a:spcBef>
                <a:spcPct val="0"/>
              </a:spcBef>
            </a:pPr>
            <a:r>
              <a:rPr lang="en-US" sz="1200" b="1"/>
              <a:t>1. </a:t>
            </a:r>
          </a:p>
          <a:p>
            <a:pPr algn="ctr">
              <a:spcBef>
                <a:spcPct val="0"/>
              </a:spcBef>
            </a:pPr>
            <a:r>
              <a:rPr lang="en-US" sz="1200" b="1"/>
              <a:t>REMEMBER</a:t>
            </a:r>
          </a:p>
          <a:p>
            <a:pPr algn="ctr">
              <a:spcBef>
                <a:spcPct val="0"/>
              </a:spcBef>
            </a:pPr>
            <a:r>
              <a:rPr lang="en-US" sz="1200" b="1"/>
              <a:t>Recognizing</a:t>
            </a:r>
          </a:p>
          <a:p>
            <a:pPr algn="ctr">
              <a:spcBef>
                <a:spcPct val="0"/>
              </a:spcBef>
            </a:pPr>
            <a:r>
              <a:rPr lang="en-US" sz="1200" b="1"/>
              <a:t>Recalling</a:t>
            </a:r>
          </a:p>
          <a:p>
            <a:pPr algn="ctr"/>
            <a:endParaRPr lang="en-US" sz="1200" b="1"/>
          </a:p>
        </p:txBody>
      </p:sp>
      <p:sp>
        <p:nvSpPr>
          <p:cNvPr id="812082" name="Text Box 50"/>
          <p:cNvSpPr txBox="1">
            <a:spLocks noChangeArrowheads="1"/>
          </p:cNvSpPr>
          <p:nvPr/>
        </p:nvSpPr>
        <p:spPr bwMode="auto">
          <a:xfrm>
            <a:off x="3152775" y="1371600"/>
            <a:ext cx="1347788" cy="1735138"/>
          </a:xfrm>
          <a:prstGeom prst="rect">
            <a:avLst/>
          </a:prstGeom>
          <a:noFill/>
          <a:ln w="9525">
            <a:noFill/>
            <a:miter lim="800000"/>
            <a:headEnd/>
            <a:tailEnd/>
          </a:ln>
          <a:effectLst/>
        </p:spPr>
        <p:txBody>
          <a:bodyPr>
            <a:spAutoFit/>
          </a:bodyPr>
          <a:lstStyle/>
          <a:p>
            <a:pPr algn="ctr">
              <a:spcBef>
                <a:spcPct val="0"/>
              </a:spcBef>
            </a:pPr>
            <a:r>
              <a:rPr lang="en-US" sz="1200" b="1"/>
              <a:t>2.</a:t>
            </a:r>
          </a:p>
          <a:p>
            <a:pPr algn="ctr">
              <a:spcBef>
                <a:spcPct val="0"/>
              </a:spcBef>
            </a:pPr>
            <a:r>
              <a:rPr lang="en-US" sz="1200" b="1"/>
              <a:t>UNDERSTAND</a:t>
            </a:r>
          </a:p>
          <a:p>
            <a:pPr algn="ctr">
              <a:spcBef>
                <a:spcPct val="0"/>
              </a:spcBef>
            </a:pPr>
            <a:r>
              <a:rPr lang="en-US" sz="1200" b="1"/>
              <a:t>Interpreting</a:t>
            </a:r>
          </a:p>
          <a:p>
            <a:pPr algn="ctr">
              <a:spcBef>
                <a:spcPct val="0"/>
              </a:spcBef>
            </a:pPr>
            <a:r>
              <a:rPr lang="en-US" sz="1200" b="1"/>
              <a:t>Exemplifying</a:t>
            </a:r>
          </a:p>
          <a:p>
            <a:pPr algn="ctr">
              <a:spcBef>
                <a:spcPct val="0"/>
              </a:spcBef>
            </a:pPr>
            <a:r>
              <a:rPr lang="en-US" sz="1200" b="1"/>
              <a:t>Classifying</a:t>
            </a:r>
          </a:p>
          <a:p>
            <a:pPr algn="ctr">
              <a:spcBef>
                <a:spcPct val="0"/>
              </a:spcBef>
            </a:pPr>
            <a:r>
              <a:rPr lang="en-US" sz="1200" b="1"/>
              <a:t>Summarizing</a:t>
            </a:r>
          </a:p>
          <a:p>
            <a:pPr algn="ctr">
              <a:spcBef>
                <a:spcPct val="0"/>
              </a:spcBef>
            </a:pPr>
            <a:r>
              <a:rPr lang="en-US" sz="1200" b="1"/>
              <a:t>Inferring</a:t>
            </a:r>
          </a:p>
          <a:p>
            <a:pPr algn="ctr">
              <a:spcBef>
                <a:spcPct val="0"/>
              </a:spcBef>
            </a:pPr>
            <a:r>
              <a:rPr lang="en-US" sz="1200" b="1"/>
              <a:t>Comparing</a:t>
            </a:r>
          </a:p>
          <a:p>
            <a:pPr algn="ctr">
              <a:spcBef>
                <a:spcPct val="0"/>
              </a:spcBef>
            </a:pPr>
            <a:r>
              <a:rPr lang="en-US" sz="1200" b="1"/>
              <a:t>Explaining</a:t>
            </a:r>
            <a:endParaRPr lang="en-US" sz="1200"/>
          </a:p>
        </p:txBody>
      </p:sp>
      <p:sp>
        <p:nvSpPr>
          <p:cNvPr id="812083" name="Text Box 51"/>
          <p:cNvSpPr txBox="1">
            <a:spLocks noChangeArrowheads="1"/>
          </p:cNvSpPr>
          <p:nvPr/>
        </p:nvSpPr>
        <p:spPr bwMode="auto">
          <a:xfrm>
            <a:off x="4351338" y="1387475"/>
            <a:ext cx="1347787" cy="822325"/>
          </a:xfrm>
          <a:prstGeom prst="rect">
            <a:avLst/>
          </a:prstGeom>
          <a:noFill/>
          <a:ln w="9525">
            <a:noFill/>
            <a:miter lim="800000"/>
            <a:headEnd/>
            <a:tailEnd/>
          </a:ln>
          <a:effectLst/>
        </p:spPr>
        <p:txBody>
          <a:bodyPr>
            <a:spAutoFit/>
          </a:bodyPr>
          <a:lstStyle/>
          <a:p>
            <a:pPr algn="ctr">
              <a:spcBef>
                <a:spcPct val="0"/>
              </a:spcBef>
            </a:pPr>
            <a:r>
              <a:rPr lang="en-US" sz="1200" b="1"/>
              <a:t>3.</a:t>
            </a:r>
          </a:p>
          <a:p>
            <a:pPr algn="ctr">
              <a:spcBef>
                <a:spcPct val="0"/>
              </a:spcBef>
            </a:pPr>
            <a:r>
              <a:rPr lang="en-US" sz="1200" b="1"/>
              <a:t>APPLY</a:t>
            </a:r>
          </a:p>
          <a:p>
            <a:pPr algn="ctr">
              <a:spcBef>
                <a:spcPct val="0"/>
              </a:spcBef>
            </a:pPr>
            <a:r>
              <a:rPr lang="en-US" sz="1200" b="1"/>
              <a:t>Executing</a:t>
            </a:r>
          </a:p>
          <a:p>
            <a:pPr algn="ctr">
              <a:spcBef>
                <a:spcPct val="0"/>
              </a:spcBef>
            </a:pPr>
            <a:r>
              <a:rPr lang="en-US" sz="1200" b="1"/>
              <a:t>Implementing</a:t>
            </a:r>
          </a:p>
        </p:txBody>
      </p:sp>
      <p:sp>
        <p:nvSpPr>
          <p:cNvPr id="812084" name="Text Box 52"/>
          <p:cNvSpPr txBox="1">
            <a:spLocks noChangeArrowheads="1"/>
          </p:cNvSpPr>
          <p:nvPr/>
        </p:nvSpPr>
        <p:spPr bwMode="auto">
          <a:xfrm>
            <a:off x="5624513" y="1433513"/>
            <a:ext cx="1347787" cy="1004887"/>
          </a:xfrm>
          <a:prstGeom prst="rect">
            <a:avLst/>
          </a:prstGeom>
          <a:noFill/>
          <a:ln w="9525">
            <a:noFill/>
            <a:miter lim="800000"/>
            <a:headEnd/>
            <a:tailEnd/>
          </a:ln>
          <a:effectLst/>
        </p:spPr>
        <p:txBody>
          <a:bodyPr>
            <a:spAutoFit/>
          </a:bodyPr>
          <a:lstStyle/>
          <a:p>
            <a:pPr algn="ctr">
              <a:spcBef>
                <a:spcPct val="0"/>
              </a:spcBef>
            </a:pPr>
            <a:r>
              <a:rPr lang="en-US" sz="1200" b="1"/>
              <a:t>4.</a:t>
            </a:r>
          </a:p>
          <a:p>
            <a:pPr algn="ctr">
              <a:spcBef>
                <a:spcPct val="0"/>
              </a:spcBef>
            </a:pPr>
            <a:r>
              <a:rPr lang="en-US" sz="1200" b="1"/>
              <a:t>ANALYZE</a:t>
            </a:r>
          </a:p>
          <a:p>
            <a:pPr algn="ctr">
              <a:spcBef>
                <a:spcPct val="0"/>
              </a:spcBef>
            </a:pPr>
            <a:r>
              <a:rPr lang="en-US" sz="1200" b="1"/>
              <a:t>Differentiating</a:t>
            </a:r>
          </a:p>
          <a:p>
            <a:pPr algn="ctr">
              <a:spcBef>
                <a:spcPct val="0"/>
              </a:spcBef>
            </a:pPr>
            <a:r>
              <a:rPr lang="en-US" sz="1200" b="1"/>
              <a:t>Organizing</a:t>
            </a:r>
          </a:p>
          <a:p>
            <a:pPr algn="ctr">
              <a:spcBef>
                <a:spcPct val="0"/>
              </a:spcBef>
            </a:pPr>
            <a:r>
              <a:rPr lang="en-US" sz="1200" b="1"/>
              <a:t>Attributing</a:t>
            </a:r>
          </a:p>
        </p:txBody>
      </p:sp>
      <p:sp>
        <p:nvSpPr>
          <p:cNvPr id="812085" name="Text Box 53"/>
          <p:cNvSpPr txBox="1">
            <a:spLocks noChangeArrowheads="1"/>
          </p:cNvSpPr>
          <p:nvPr/>
        </p:nvSpPr>
        <p:spPr bwMode="auto">
          <a:xfrm>
            <a:off x="6746875" y="1447800"/>
            <a:ext cx="1349375" cy="1004888"/>
          </a:xfrm>
          <a:prstGeom prst="rect">
            <a:avLst/>
          </a:prstGeom>
          <a:noFill/>
          <a:ln w="9525">
            <a:noFill/>
            <a:miter lim="800000"/>
            <a:headEnd/>
            <a:tailEnd/>
          </a:ln>
          <a:effectLst/>
        </p:spPr>
        <p:txBody>
          <a:bodyPr>
            <a:spAutoFit/>
          </a:bodyPr>
          <a:lstStyle/>
          <a:p>
            <a:pPr algn="ctr">
              <a:spcBef>
                <a:spcPct val="0"/>
              </a:spcBef>
            </a:pPr>
            <a:r>
              <a:rPr lang="en-US" sz="1200" b="1"/>
              <a:t>5.</a:t>
            </a:r>
          </a:p>
          <a:p>
            <a:pPr algn="ctr">
              <a:spcBef>
                <a:spcPct val="0"/>
              </a:spcBef>
            </a:pPr>
            <a:r>
              <a:rPr lang="en-US" sz="1200" b="1"/>
              <a:t>EVALUATE</a:t>
            </a:r>
          </a:p>
          <a:p>
            <a:pPr algn="ctr">
              <a:spcBef>
                <a:spcPct val="0"/>
              </a:spcBef>
            </a:pPr>
            <a:r>
              <a:rPr lang="en-US" sz="1200" b="1"/>
              <a:t>Checking</a:t>
            </a:r>
          </a:p>
          <a:p>
            <a:pPr algn="ctr">
              <a:spcBef>
                <a:spcPct val="0"/>
              </a:spcBef>
            </a:pPr>
            <a:r>
              <a:rPr lang="en-US" sz="1200" b="1"/>
              <a:t>Critiquing</a:t>
            </a:r>
          </a:p>
          <a:p>
            <a:pPr algn="ctr">
              <a:spcBef>
                <a:spcPct val="0"/>
              </a:spcBef>
            </a:pPr>
            <a:endParaRPr lang="en-US" sz="1200" b="1"/>
          </a:p>
        </p:txBody>
      </p:sp>
      <p:sp>
        <p:nvSpPr>
          <p:cNvPr id="812086" name="Text Box 54"/>
          <p:cNvSpPr txBox="1">
            <a:spLocks noChangeArrowheads="1"/>
          </p:cNvSpPr>
          <p:nvPr/>
        </p:nvSpPr>
        <p:spPr bwMode="auto">
          <a:xfrm>
            <a:off x="7796213" y="1447800"/>
            <a:ext cx="1347787" cy="1004888"/>
          </a:xfrm>
          <a:prstGeom prst="rect">
            <a:avLst/>
          </a:prstGeom>
          <a:noFill/>
          <a:ln w="9525">
            <a:noFill/>
            <a:miter lim="800000"/>
            <a:headEnd/>
            <a:tailEnd/>
          </a:ln>
          <a:effectLst/>
        </p:spPr>
        <p:txBody>
          <a:bodyPr>
            <a:spAutoFit/>
          </a:bodyPr>
          <a:lstStyle/>
          <a:p>
            <a:pPr algn="ctr">
              <a:spcBef>
                <a:spcPct val="0"/>
              </a:spcBef>
            </a:pPr>
            <a:r>
              <a:rPr lang="en-US" sz="1200" b="1"/>
              <a:t>6.</a:t>
            </a:r>
          </a:p>
          <a:p>
            <a:pPr algn="ctr">
              <a:spcBef>
                <a:spcPct val="0"/>
              </a:spcBef>
            </a:pPr>
            <a:r>
              <a:rPr lang="en-US" sz="1200" b="1"/>
              <a:t>CREATE</a:t>
            </a:r>
          </a:p>
          <a:p>
            <a:pPr algn="ctr">
              <a:spcBef>
                <a:spcPct val="0"/>
              </a:spcBef>
            </a:pPr>
            <a:r>
              <a:rPr lang="en-US" sz="1200" b="1"/>
              <a:t>Generating</a:t>
            </a:r>
          </a:p>
          <a:p>
            <a:pPr algn="ctr">
              <a:spcBef>
                <a:spcPct val="0"/>
              </a:spcBef>
            </a:pPr>
            <a:r>
              <a:rPr lang="en-US" sz="1200" b="1"/>
              <a:t>Planning</a:t>
            </a:r>
          </a:p>
          <a:p>
            <a:pPr algn="ctr">
              <a:spcBef>
                <a:spcPct val="0"/>
              </a:spcBef>
            </a:pPr>
            <a:r>
              <a:rPr lang="en-US" sz="1200" b="1"/>
              <a:t>Producing</a:t>
            </a:r>
          </a:p>
        </p:txBody>
      </p:sp>
      <p:sp>
        <p:nvSpPr>
          <p:cNvPr id="812088" name="Rectangle 56"/>
          <p:cNvSpPr>
            <a:spLocks noChangeArrowheads="1"/>
          </p:cNvSpPr>
          <p:nvPr/>
        </p:nvSpPr>
        <p:spPr bwMode="auto">
          <a:xfrm>
            <a:off x="533400" y="3886200"/>
            <a:ext cx="1371600"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r>
              <a:rPr lang="en-US">
                <a:effectLst>
                  <a:outerShdw blurRad="38100" dist="38100" dir="2700000" algn="tl">
                    <a:srgbClr val="000000"/>
                  </a:outerShdw>
                </a:effectLst>
                <a:latin typeface="Tahoma" charset="0"/>
              </a:rPr>
              <a:t>CONCEPTUAL KNOWLEDGE</a:t>
            </a:r>
          </a:p>
        </p:txBody>
      </p:sp>
      <p:sp>
        <p:nvSpPr>
          <p:cNvPr id="812089" name="Rectangle 57"/>
          <p:cNvSpPr>
            <a:spLocks noChangeArrowheads="1"/>
          </p:cNvSpPr>
          <p:nvPr/>
        </p:nvSpPr>
        <p:spPr bwMode="auto">
          <a:xfrm>
            <a:off x="457200" y="4648200"/>
            <a:ext cx="1524000"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r>
              <a:rPr lang="en-US">
                <a:effectLst>
                  <a:outerShdw blurRad="38100" dist="38100" dir="2700000" algn="tl">
                    <a:srgbClr val="000000"/>
                  </a:outerShdw>
                </a:effectLst>
                <a:latin typeface="Tahoma" charset="0"/>
              </a:rPr>
              <a:t>PROCEDURAL KNOWLEDGE</a:t>
            </a:r>
          </a:p>
        </p:txBody>
      </p:sp>
      <p:sp>
        <p:nvSpPr>
          <p:cNvPr id="812090" name="Rectangle 58"/>
          <p:cNvSpPr>
            <a:spLocks noChangeArrowheads="1"/>
          </p:cNvSpPr>
          <p:nvPr/>
        </p:nvSpPr>
        <p:spPr bwMode="auto">
          <a:xfrm>
            <a:off x="457200" y="5410200"/>
            <a:ext cx="1600200"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r>
              <a:rPr lang="en-US">
                <a:effectLst>
                  <a:outerShdw blurRad="38100" dist="38100" dir="2700000" algn="tl">
                    <a:srgbClr val="000000"/>
                  </a:outerShdw>
                </a:effectLst>
                <a:latin typeface="Tahoma" charset="0"/>
              </a:rPr>
              <a:t>METACOGNITIVE KNOWLEDGE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2066"/>
                                        </p:tgtEl>
                                        <p:attrNameLst>
                                          <p:attrName>style.visibility</p:attrName>
                                        </p:attrNameLst>
                                      </p:cBhvr>
                                      <p:to>
                                        <p:strVal val="visible"/>
                                      </p:to>
                                    </p:set>
                                    <p:anim calcmode="lin" valueType="num">
                                      <p:cBhvr additive="base">
                                        <p:cTn id="7" dur="500" fill="hold"/>
                                        <p:tgtEl>
                                          <p:spTgt spid="812066"/>
                                        </p:tgtEl>
                                        <p:attrNameLst>
                                          <p:attrName>ppt_x</p:attrName>
                                        </p:attrNameLst>
                                      </p:cBhvr>
                                      <p:tavLst>
                                        <p:tav tm="0">
                                          <p:val>
                                            <p:strVal val="#ppt_x"/>
                                          </p:val>
                                        </p:tav>
                                        <p:tav tm="100000">
                                          <p:val>
                                            <p:strVal val="#ppt_x"/>
                                          </p:val>
                                        </p:tav>
                                      </p:tavLst>
                                    </p:anim>
                                    <p:anim calcmode="lin" valueType="num">
                                      <p:cBhvr additive="base">
                                        <p:cTn id="8" dur="500" fill="hold"/>
                                        <p:tgtEl>
                                          <p:spTgt spid="81206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12058"/>
                                        </p:tgtEl>
                                        <p:attrNameLst>
                                          <p:attrName>style.visibility</p:attrName>
                                        </p:attrNameLst>
                                      </p:cBhvr>
                                      <p:to>
                                        <p:strVal val="visible"/>
                                      </p:to>
                                    </p:set>
                                    <p:anim calcmode="lin" valueType="num">
                                      <p:cBhvr additive="base">
                                        <p:cTn id="13" dur="500" fill="hold"/>
                                        <p:tgtEl>
                                          <p:spTgt spid="812058"/>
                                        </p:tgtEl>
                                        <p:attrNameLst>
                                          <p:attrName>ppt_x</p:attrName>
                                        </p:attrNameLst>
                                      </p:cBhvr>
                                      <p:tavLst>
                                        <p:tav tm="0">
                                          <p:val>
                                            <p:strVal val="#ppt_x"/>
                                          </p:val>
                                        </p:tav>
                                        <p:tav tm="100000">
                                          <p:val>
                                            <p:strVal val="#ppt_x"/>
                                          </p:val>
                                        </p:tav>
                                      </p:tavLst>
                                    </p:anim>
                                    <p:anim calcmode="lin" valueType="num">
                                      <p:cBhvr additive="base">
                                        <p:cTn id="14" dur="500" fill="hold"/>
                                        <p:tgtEl>
                                          <p:spTgt spid="81205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12088"/>
                                        </p:tgtEl>
                                        <p:attrNameLst>
                                          <p:attrName>style.visibility</p:attrName>
                                        </p:attrNameLst>
                                      </p:cBhvr>
                                      <p:to>
                                        <p:strVal val="visible"/>
                                      </p:to>
                                    </p:set>
                                    <p:anim calcmode="lin" valueType="num">
                                      <p:cBhvr additive="base">
                                        <p:cTn id="19" dur="500" fill="hold"/>
                                        <p:tgtEl>
                                          <p:spTgt spid="812088"/>
                                        </p:tgtEl>
                                        <p:attrNameLst>
                                          <p:attrName>ppt_x</p:attrName>
                                        </p:attrNameLst>
                                      </p:cBhvr>
                                      <p:tavLst>
                                        <p:tav tm="0">
                                          <p:val>
                                            <p:strVal val="#ppt_x"/>
                                          </p:val>
                                        </p:tav>
                                        <p:tav tm="100000">
                                          <p:val>
                                            <p:strVal val="#ppt_x"/>
                                          </p:val>
                                        </p:tav>
                                      </p:tavLst>
                                    </p:anim>
                                    <p:anim calcmode="lin" valueType="num">
                                      <p:cBhvr additive="base">
                                        <p:cTn id="20" dur="500" fill="hold"/>
                                        <p:tgtEl>
                                          <p:spTgt spid="81208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12089"/>
                                        </p:tgtEl>
                                        <p:attrNameLst>
                                          <p:attrName>style.visibility</p:attrName>
                                        </p:attrNameLst>
                                      </p:cBhvr>
                                      <p:to>
                                        <p:strVal val="visible"/>
                                      </p:to>
                                    </p:set>
                                    <p:anim calcmode="lin" valueType="num">
                                      <p:cBhvr additive="base">
                                        <p:cTn id="25" dur="500" fill="hold"/>
                                        <p:tgtEl>
                                          <p:spTgt spid="812089"/>
                                        </p:tgtEl>
                                        <p:attrNameLst>
                                          <p:attrName>ppt_x</p:attrName>
                                        </p:attrNameLst>
                                      </p:cBhvr>
                                      <p:tavLst>
                                        <p:tav tm="0">
                                          <p:val>
                                            <p:strVal val="#ppt_x"/>
                                          </p:val>
                                        </p:tav>
                                        <p:tav tm="100000">
                                          <p:val>
                                            <p:strVal val="#ppt_x"/>
                                          </p:val>
                                        </p:tav>
                                      </p:tavLst>
                                    </p:anim>
                                    <p:anim calcmode="lin" valueType="num">
                                      <p:cBhvr additive="base">
                                        <p:cTn id="26" dur="500" fill="hold"/>
                                        <p:tgtEl>
                                          <p:spTgt spid="81208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12090"/>
                                        </p:tgtEl>
                                        <p:attrNameLst>
                                          <p:attrName>style.visibility</p:attrName>
                                        </p:attrNameLst>
                                      </p:cBhvr>
                                      <p:to>
                                        <p:strVal val="visible"/>
                                      </p:to>
                                    </p:set>
                                    <p:anim calcmode="lin" valueType="num">
                                      <p:cBhvr additive="base">
                                        <p:cTn id="31" dur="500" fill="hold"/>
                                        <p:tgtEl>
                                          <p:spTgt spid="812090"/>
                                        </p:tgtEl>
                                        <p:attrNameLst>
                                          <p:attrName>ppt_x</p:attrName>
                                        </p:attrNameLst>
                                      </p:cBhvr>
                                      <p:tavLst>
                                        <p:tav tm="0">
                                          <p:val>
                                            <p:strVal val="#ppt_x"/>
                                          </p:val>
                                        </p:tav>
                                        <p:tav tm="100000">
                                          <p:val>
                                            <p:strVal val="#ppt_x"/>
                                          </p:val>
                                        </p:tav>
                                      </p:tavLst>
                                    </p:anim>
                                    <p:anim calcmode="lin" valueType="num">
                                      <p:cBhvr additive="base">
                                        <p:cTn id="32" dur="500" fill="hold"/>
                                        <p:tgtEl>
                                          <p:spTgt spid="8120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2058" grpId="0"/>
      <p:bldP spid="812066" grpId="0"/>
      <p:bldP spid="812088" grpId="0"/>
      <p:bldP spid="812089" grpId="0"/>
      <p:bldP spid="812090" grpId="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62" name="Text Box 2"/>
          <p:cNvSpPr txBox="1">
            <a:spLocks noChangeArrowheads="1"/>
          </p:cNvSpPr>
          <p:nvPr/>
        </p:nvSpPr>
        <p:spPr bwMode="auto">
          <a:xfrm>
            <a:off x="2511425" y="0"/>
            <a:ext cx="4332288" cy="519113"/>
          </a:xfrm>
          <a:prstGeom prst="rect">
            <a:avLst/>
          </a:prstGeom>
          <a:solidFill>
            <a:schemeClr val="bg1"/>
          </a:solidFill>
          <a:ln w="9525">
            <a:noFill/>
            <a:miter lim="800000"/>
            <a:headEnd/>
            <a:tailEnd/>
          </a:ln>
          <a:effectLst/>
        </p:spPr>
        <p:txBody>
          <a:bodyPr wrap="none">
            <a:spAutoFit/>
          </a:bodyPr>
          <a:lstStyle/>
          <a:p>
            <a:pPr algn="ctr">
              <a:spcBef>
                <a:spcPct val="0"/>
              </a:spcBef>
            </a:pPr>
            <a:r>
              <a:rPr lang="en-US" sz="2800" b="1"/>
              <a:t>THE TAXONOMY TABLE</a:t>
            </a:r>
          </a:p>
        </p:txBody>
      </p:sp>
      <p:sp>
        <p:nvSpPr>
          <p:cNvPr id="808963" name="Rectangle 3"/>
          <p:cNvSpPr>
            <a:spLocks noChangeArrowheads="1"/>
          </p:cNvSpPr>
          <p:nvPr/>
        </p:nvSpPr>
        <p:spPr bwMode="auto">
          <a:xfrm>
            <a:off x="7947025" y="5432425"/>
            <a:ext cx="1047750" cy="750888"/>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D6</a:t>
            </a:r>
          </a:p>
        </p:txBody>
      </p:sp>
      <p:sp>
        <p:nvSpPr>
          <p:cNvPr id="808964" name="Rectangle 4"/>
          <p:cNvSpPr>
            <a:spLocks noChangeArrowheads="1"/>
          </p:cNvSpPr>
          <p:nvPr/>
        </p:nvSpPr>
        <p:spPr bwMode="auto">
          <a:xfrm>
            <a:off x="6897688" y="5432425"/>
            <a:ext cx="1049337" cy="750888"/>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D5</a:t>
            </a:r>
          </a:p>
        </p:txBody>
      </p:sp>
      <p:sp>
        <p:nvSpPr>
          <p:cNvPr id="808965" name="Rectangle 5"/>
          <p:cNvSpPr>
            <a:spLocks noChangeArrowheads="1"/>
          </p:cNvSpPr>
          <p:nvPr/>
        </p:nvSpPr>
        <p:spPr bwMode="auto">
          <a:xfrm>
            <a:off x="5624513" y="5432425"/>
            <a:ext cx="1273175" cy="750888"/>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D4</a:t>
            </a:r>
          </a:p>
        </p:txBody>
      </p:sp>
      <p:sp>
        <p:nvSpPr>
          <p:cNvPr id="808966" name="Rectangle 6"/>
          <p:cNvSpPr>
            <a:spLocks noChangeArrowheads="1"/>
          </p:cNvSpPr>
          <p:nvPr/>
        </p:nvSpPr>
        <p:spPr bwMode="auto">
          <a:xfrm>
            <a:off x="4425950" y="5432425"/>
            <a:ext cx="1198563" cy="750888"/>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D3</a:t>
            </a:r>
          </a:p>
        </p:txBody>
      </p:sp>
      <p:sp>
        <p:nvSpPr>
          <p:cNvPr id="808967" name="Rectangle 7"/>
          <p:cNvSpPr>
            <a:spLocks noChangeArrowheads="1"/>
          </p:cNvSpPr>
          <p:nvPr/>
        </p:nvSpPr>
        <p:spPr bwMode="auto">
          <a:xfrm>
            <a:off x="3152775" y="5432425"/>
            <a:ext cx="1273175" cy="750888"/>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D2</a:t>
            </a:r>
          </a:p>
        </p:txBody>
      </p:sp>
      <p:sp>
        <p:nvSpPr>
          <p:cNvPr id="808968" name="Rectangle 8"/>
          <p:cNvSpPr>
            <a:spLocks noChangeArrowheads="1"/>
          </p:cNvSpPr>
          <p:nvPr/>
        </p:nvSpPr>
        <p:spPr bwMode="auto">
          <a:xfrm>
            <a:off x="2030413" y="5432425"/>
            <a:ext cx="1122362" cy="750888"/>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D1</a:t>
            </a:r>
          </a:p>
        </p:txBody>
      </p:sp>
      <p:sp>
        <p:nvSpPr>
          <p:cNvPr id="808969" name="Rectangle 9"/>
          <p:cNvSpPr>
            <a:spLocks noChangeArrowheads="1"/>
          </p:cNvSpPr>
          <p:nvPr/>
        </p:nvSpPr>
        <p:spPr bwMode="auto">
          <a:xfrm>
            <a:off x="457200" y="5410200"/>
            <a:ext cx="1573213" cy="7508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r>
              <a:rPr lang="en-US" sz="1200" b="1">
                <a:effectLst>
                  <a:outerShdw blurRad="38100" dist="38100" dir="2700000" algn="tl">
                    <a:srgbClr val="000000"/>
                  </a:outerShdw>
                </a:effectLst>
                <a:latin typeface="Tahoma" charset="0"/>
              </a:rPr>
              <a:t>D. Metacognitive</a:t>
            </a:r>
          </a:p>
          <a:p>
            <a:pPr algn="ctr">
              <a:spcBef>
                <a:spcPct val="20000"/>
              </a:spcBef>
              <a:buClr>
                <a:schemeClr val="hlink"/>
              </a:buClr>
              <a:buSzPct val="65000"/>
              <a:buFont typeface="Wingdings" pitchFamily="2" charset="2"/>
              <a:buNone/>
            </a:pPr>
            <a:r>
              <a:rPr lang="en-US" sz="1200" b="1">
                <a:effectLst>
                  <a:outerShdw blurRad="38100" dist="38100" dir="2700000" algn="tl">
                    <a:srgbClr val="000000"/>
                  </a:outerShdw>
                </a:effectLst>
                <a:latin typeface="Tahoma" charset="0"/>
              </a:rPr>
              <a:t>Knowledge</a:t>
            </a:r>
          </a:p>
        </p:txBody>
      </p:sp>
      <p:sp>
        <p:nvSpPr>
          <p:cNvPr id="808970" name="Rectangle 10"/>
          <p:cNvSpPr>
            <a:spLocks noChangeArrowheads="1"/>
          </p:cNvSpPr>
          <p:nvPr/>
        </p:nvSpPr>
        <p:spPr bwMode="auto">
          <a:xfrm>
            <a:off x="7947025" y="4692650"/>
            <a:ext cx="1047750" cy="739775"/>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C6</a:t>
            </a:r>
          </a:p>
        </p:txBody>
      </p:sp>
      <p:sp>
        <p:nvSpPr>
          <p:cNvPr id="808971" name="Rectangle 11"/>
          <p:cNvSpPr>
            <a:spLocks noChangeArrowheads="1"/>
          </p:cNvSpPr>
          <p:nvPr/>
        </p:nvSpPr>
        <p:spPr bwMode="auto">
          <a:xfrm>
            <a:off x="6897688" y="4692650"/>
            <a:ext cx="1049337" cy="739775"/>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C5</a:t>
            </a:r>
          </a:p>
        </p:txBody>
      </p:sp>
      <p:sp>
        <p:nvSpPr>
          <p:cNvPr id="808972" name="Rectangle 12"/>
          <p:cNvSpPr>
            <a:spLocks noChangeArrowheads="1"/>
          </p:cNvSpPr>
          <p:nvPr/>
        </p:nvSpPr>
        <p:spPr bwMode="auto">
          <a:xfrm>
            <a:off x="5624513" y="4692650"/>
            <a:ext cx="1273175" cy="739775"/>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C4</a:t>
            </a:r>
          </a:p>
        </p:txBody>
      </p:sp>
      <p:sp>
        <p:nvSpPr>
          <p:cNvPr id="808973" name="Rectangle 13"/>
          <p:cNvSpPr>
            <a:spLocks noChangeArrowheads="1"/>
          </p:cNvSpPr>
          <p:nvPr/>
        </p:nvSpPr>
        <p:spPr bwMode="auto">
          <a:xfrm>
            <a:off x="4425950" y="4692650"/>
            <a:ext cx="1198563" cy="739775"/>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C3</a:t>
            </a:r>
          </a:p>
        </p:txBody>
      </p:sp>
      <p:sp>
        <p:nvSpPr>
          <p:cNvPr id="808974" name="Rectangle 14"/>
          <p:cNvSpPr>
            <a:spLocks noChangeArrowheads="1"/>
          </p:cNvSpPr>
          <p:nvPr/>
        </p:nvSpPr>
        <p:spPr bwMode="auto">
          <a:xfrm>
            <a:off x="3152775" y="4692650"/>
            <a:ext cx="1273175" cy="739775"/>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C2</a:t>
            </a:r>
          </a:p>
        </p:txBody>
      </p:sp>
      <p:sp>
        <p:nvSpPr>
          <p:cNvPr id="808975" name="Rectangle 15"/>
          <p:cNvSpPr>
            <a:spLocks noChangeArrowheads="1"/>
          </p:cNvSpPr>
          <p:nvPr/>
        </p:nvSpPr>
        <p:spPr bwMode="auto">
          <a:xfrm>
            <a:off x="2030413" y="4692650"/>
            <a:ext cx="1122362" cy="739775"/>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C1</a:t>
            </a:r>
          </a:p>
        </p:txBody>
      </p:sp>
      <p:sp>
        <p:nvSpPr>
          <p:cNvPr id="808976" name="Rectangle 16"/>
          <p:cNvSpPr>
            <a:spLocks noChangeArrowheads="1"/>
          </p:cNvSpPr>
          <p:nvPr/>
        </p:nvSpPr>
        <p:spPr bwMode="auto">
          <a:xfrm>
            <a:off x="457200" y="4692650"/>
            <a:ext cx="1573213" cy="739775"/>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r>
              <a:rPr lang="en-US" sz="1200" b="1">
                <a:effectLst>
                  <a:outerShdw blurRad="38100" dist="38100" dir="2700000" algn="tl">
                    <a:srgbClr val="000000"/>
                  </a:outerShdw>
                </a:effectLst>
                <a:latin typeface="Tahoma" charset="0"/>
              </a:rPr>
              <a:t>C. Procedural</a:t>
            </a:r>
          </a:p>
          <a:p>
            <a:pPr algn="ctr">
              <a:spcBef>
                <a:spcPct val="20000"/>
              </a:spcBef>
              <a:buClr>
                <a:schemeClr val="hlink"/>
              </a:buClr>
              <a:buSzPct val="65000"/>
              <a:buFont typeface="Wingdings" pitchFamily="2" charset="2"/>
              <a:buNone/>
            </a:pPr>
            <a:r>
              <a:rPr lang="en-US" sz="1200" b="1">
                <a:effectLst>
                  <a:outerShdw blurRad="38100" dist="38100" dir="2700000" algn="tl">
                    <a:srgbClr val="000000"/>
                  </a:outerShdw>
                </a:effectLst>
                <a:latin typeface="Tahoma" charset="0"/>
              </a:rPr>
              <a:t>Knowledge</a:t>
            </a:r>
          </a:p>
        </p:txBody>
      </p:sp>
      <p:sp>
        <p:nvSpPr>
          <p:cNvPr id="808977" name="Rectangle 17"/>
          <p:cNvSpPr>
            <a:spLocks noChangeArrowheads="1"/>
          </p:cNvSpPr>
          <p:nvPr/>
        </p:nvSpPr>
        <p:spPr bwMode="auto">
          <a:xfrm>
            <a:off x="7947025" y="3919538"/>
            <a:ext cx="1047750" cy="773112"/>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B6</a:t>
            </a:r>
          </a:p>
        </p:txBody>
      </p:sp>
      <p:sp>
        <p:nvSpPr>
          <p:cNvPr id="808978" name="Rectangle 18"/>
          <p:cNvSpPr>
            <a:spLocks noChangeArrowheads="1"/>
          </p:cNvSpPr>
          <p:nvPr/>
        </p:nvSpPr>
        <p:spPr bwMode="auto">
          <a:xfrm>
            <a:off x="6897688" y="3919538"/>
            <a:ext cx="1049337" cy="773112"/>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B5</a:t>
            </a:r>
          </a:p>
        </p:txBody>
      </p:sp>
      <p:sp>
        <p:nvSpPr>
          <p:cNvPr id="808979" name="Rectangle 19"/>
          <p:cNvSpPr>
            <a:spLocks noChangeArrowheads="1"/>
          </p:cNvSpPr>
          <p:nvPr/>
        </p:nvSpPr>
        <p:spPr bwMode="auto">
          <a:xfrm>
            <a:off x="5624513" y="3919538"/>
            <a:ext cx="1273175" cy="773112"/>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B4</a:t>
            </a:r>
          </a:p>
        </p:txBody>
      </p:sp>
      <p:sp>
        <p:nvSpPr>
          <p:cNvPr id="808980" name="Rectangle 20"/>
          <p:cNvSpPr>
            <a:spLocks noChangeArrowheads="1"/>
          </p:cNvSpPr>
          <p:nvPr/>
        </p:nvSpPr>
        <p:spPr bwMode="auto">
          <a:xfrm>
            <a:off x="4425950" y="3919538"/>
            <a:ext cx="1198563" cy="773112"/>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B3</a:t>
            </a:r>
          </a:p>
        </p:txBody>
      </p:sp>
      <p:sp>
        <p:nvSpPr>
          <p:cNvPr id="808981" name="Rectangle 21"/>
          <p:cNvSpPr>
            <a:spLocks noChangeArrowheads="1"/>
          </p:cNvSpPr>
          <p:nvPr/>
        </p:nvSpPr>
        <p:spPr bwMode="auto">
          <a:xfrm>
            <a:off x="3152775" y="3919538"/>
            <a:ext cx="1273175" cy="773112"/>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B2</a:t>
            </a:r>
          </a:p>
        </p:txBody>
      </p:sp>
      <p:sp>
        <p:nvSpPr>
          <p:cNvPr id="808982" name="Rectangle 22"/>
          <p:cNvSpPr>
            <a:spLocks noChangeArrowheads="1"/>
          </p:cNvSpPr>
          <p:nvPr/>
        </p:nvSpPr>
        <p:spPr bwMode="auto">
          <a:xfrm>
            <a:off x="2030413" y="3919538"/>
            <a:ext cx="1122362" cy="773112"/>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B1</a:t>
            </a:r>
          </a:p>
        </p:txBody>
      </p:sp>
      <p:sp>
        <p:nvSpPr>
          <p:cNvPr id="808983" name="Rectangle 23"/>
          <p:cNvSpPr>
            <a:spLocks noChangeArrowheads="1"/>
          </p:cNvSpPr>
          <p:nvPr/>
        </p:nvSpPr>
        <p:spPr bwMode="auto">
          <a:xfrm>
            <a:off x="457200" y="3919538"/>
            <a:ext cx="1573213" cy="773112"/>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r>
              <a:rPr lang="en-US" sz="1200" b="1">
                <a:effectLst>
                  <a:outerShdw blurRad="38100" dist="38100" dir="2700000" algn="tl">
                    <a:srgbClr val="000000"/>
                  </a:outerShdw>
                </a:effectLst>
                <a:latin typeface="Tahoma" charset="0"/>
              </a:rPr>
              <a:t>B. Conceptual Knowledge</a:t>
            </a:r>
          </a:p>
        </p:txBody>
      </p:sp>
      <p:sp>
        <p:nvSpPr>
          <p:cNvPr id="808984" name="Rectangle 24"/>
          <p:cNvSpPr>
            <a:spLocks noChangeArrowheads="1"/>
          </p:cNvSpPr>
          <p:nvPr/>
        </p:nvSpPr>
        <p:spPr bwMode="auto">
          <a:xfrm>
            <a:off x="7947025" y="3201988"/>
            <a:ext cx="1047750" cy="717550"/>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A6</a:t>
            </a:r>
          </a:p>
        </p:txBody>
      </p:sp>
      <p:sp>
        <p:nvSpPr>
          <p:cNvPr id="808985" name="Rectangle 25"/>
          <p:cNvSpPr>
            <a:spLocks noChangeArrowheads="1"/>
          </p:cNvSpPr>
          <p:nvPr/>
        </p:nvSpPr>
        <p:spPr bwMode="auto">
          <a:xfrm>
            <a:off x="6897688" y="3201988"/>
            <a:ext cx="1049337" cy="717550"/>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A5</a:t>
            </a:r>
          </a:p>
        </p:txBody>
      </p:sp>
      <p:sp>
        <p:nvSpPr>
          <p:cNvPr id="808986" name="Rectangle 26"/>
          <p:cNvSpPr>
            <a:spLocks noChangeArrowheads="1"/>
          </p:cNvSpPr>
          <p:nvPr/>
        </p:nvSpPr>
        <p:spPr bwMode="auto">
          <a:xfrm>
            <a:off x="5624513" y="3201988"/>
            <a:ext cx="1273175" cy="717550"/>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A4</a:t>
            </a:r>
          </a:p>
        </p:txBody>
      </p:sp>
      <p:sp>
        <p:nvSpPr>
          <p:cNvPr id="808987" name="Rectangle 27"/>
          <p:cNvSpPr>
            <a:spLocks noChangeArrowheads="1"/>
          </p:cNvSpPr>
          <p:nvPr/>
        </p:nvSpPr>
        <p:spPr bwMode="auto">
          <a:xfrm>
            <a:off x="4425950" y="3201988"/>
            <a:ext cx="1198563" cy="717550"/>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A3</a:t>
            </a:r>
          </a:p>
        </p:txBody>
      </p:sp>
      <p:sp>
        <p:nvSpPr>
          <p:cNvPr id="808988" name="Rectangle 28"/>
          <p:cNvSpPr>
            <a:spLocks noChangeArrowheads="1"/>
          </p:cNvSpPr>
          <p:nvPr/>
        </p:nvSpPr>
        <p:spPr bwMode="auto">
          <a:xfrm>
            <a:off x="3152775" y="3201988"/>
            <a:ext cx="1273175" cy="717550"/>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A2</a:t>
            </a:r>
          </a:p>
        </p:txBody>
      </p:sp>
      <p:sp>
        <p:nvSpPr>
          <p:cNvPr id="808989" name="Rectangle 29"/>
          <p:cNvSpPr>
            <a:spLocks noChangeArrowheads="1"/>
          </p:cNvSpPr>
          <p:nvPr/>
        </p:nvSpPr>
        <p:spPr bwMode="auto">
          <a:xfrm>
            <a:off x="2030413" y="3201988"/>
            <a:ext cx="1122362" cy="717550"/>
          </a:xfrm>
          <a:prstGeom prst="rect">
            <a:avLst/>
          </a:prstGeom>
          <a:solidFill>
            <a:schemeClr val="bg1"/>
          </a:solidFill>
          <a:ln w="9525">
            <a:noFill/>
            <a:miter lim="800000"/>
            <a:headEnd/>
            <a:tailEnd/>
          </a:ln>
          <a:effectLst/>
        </p:spPr>
        <p:txBody>
          <a:bodyPr/>
          <a:lstStyle/>
          <a:p>
            <a:pPr>
              <a:spcBef>
                <a:spcPct val="20000"/>
              </a:spcBef>
              <a:buClr>
                <a:schemeClr val="hlink"/>
              </a:buClr>
              <a:buSzPct val="65000"/>
              <a:buFont typeface="Wingdings" pitchFamily="2" charset="2"/>
              <a:buNone/>
            </a:pPr>
            <a:r>
              <a:rPr lang="en-US" sz="2800">
                <a:effectLst>
                  <a:outerShdw blurRad="38100" dist="38100" dir="2700000" algn="tl">
                    <a:srgbClr val="000000"/>
                  </a:outerShdw>
                </a:effectLst>
                <a:latin typeface="Tahoma" charset="0"/>
              </a:rPr>
              <a:t>   A1 </a:t>
            </a:r>
          </a:p>
        </p:txBody>
      </p:sp>
      <p:sp>
        <p:nvSpPr>
          <p:cNvPr id="808990" name="Rectangle 30"/>
          <p:cNvSpPr>
            <a:spLocks noChangeArrowheads="1"/>
          </p:cNvSpPr>
          <p:nvPr/>
        </p:nvSpPr>
        <p:spPr bwMode="auto">
          <a:xfrm>
            <a:off x="457200" y="3201988"/>
            <a:ext cx="1573213" cy="717550"/>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r>
              <a:rPr lang="en-US" sz="1200" b="1">
                <a:effectLst>
                  <a:outerShdw blurRad="38100" dist="38100" dir="2700000" algn="tl">
                    <a:srgbClr val="000000"/>
                  </a:outerShdw>
                </a:effectLst>
                <a:latin typeface="Tahoma" charset="0"/>
              </a:rPr>
              <a:t>A. Factual Knowledge</a:t>
            </a:r>
          </a:p>
        </p:txBody>
      </p:sp>
      <p:sp>
        <p:nvSpPr>
          <p:cNvPr id="808991" name="Rectangle 31"/>
          <p:cNvSpPr>
            <a:spLocks noChangeArrowheads="1"/>
          </p:cNvSpPr>
          <p:nvPr/>
        </p:nvSpPr>
        <p:spPr bwMode="auto">
          <a:xfrm>
            <a:off x="7947025" y="990600"/>
            <a:ext cx="1047750"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200" b="1">
              <a:effectLst>
                <a:outerShdw blurRad="38100" dist="38100" dir="2700000" algn="tl">
                  <a:srgbClr val="000000"/>
                </a:outerShdw>
              </a:effectLst>
              <a:latin typeface="Tahoma" charset="0"/>
            </a:endParaRPr>
          </a:p>
        </p:txBody>
      </p:sp>
      <p:sp>
        <p:nvSpPr>
          <p:cNvPr id="808992" name="Rectangle 32"/>
          <p:cNvSpPr>
            <a:spLocks noChangeArrowheads="1"/>
          </p:cNvSpPr>
          <p:nvPr/>
        </p:nvSpPr>
        <p:spPr bwMode="auto">
          <a:xfrm>
            <a:off x="6897688" y="990600"/>
            <a:ext cx="1049337"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000">
              <a:solidFill>
                <a:srgbClr val="FF0000"/>
              </a:solidFill>
              <a:effectLst>
                <a:outerShdw blurRad="38100" dist="38100" dir="2700000" algn="tl">
                  <a:srgbClr val="000000"/>
                </a:outerShdw>
              </a:effectLst>
              <a:latin typeface="Tahoma" charset="0"/>
            </a:endParaRPr>
          </a:p>
        </p:txBody>
      </p:sp>
      <p:sp>
        <p:nvSpPr>
          <p:cNvPr id="808993" name="Rectangle 33"/>
          <p:cNvSpPr>
            <a:spLocks noChangeArrowheads="1"/>
          </p:cNvSpPr>
          <p:nvPr/>
        </p:nvSpPr>
        <p:spPr bwMode="auto">
          <a:xfrm>
            <a:off x="5624513" y="990600"/>
            <a:ext cx="1273175"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200" b="1">
              <a:effectLst>
                <a:outerShdw blurRad="38100" dist="38100" dir="2700000" algn="tl">
                  <a:srgbClr val="000000"/>
                </a:outerShdw>
              </a:effectLst>
              <a:latin typeface="Tahoma" charset="0"/>
            </a:endParaRPr>
          </a:p>
        </p:txBody>
      </p:sp>
      <p:sp>
        <p:nvSpPr>
          <p:cNvPr id="808994" name="Rectangle 34"/>
          <p:cNvSpPr>
            <a:spLocks noChangeArrowheads="1"/>
          </p:cNvSpPr>
          <p:nvPr/>
        </p:nvSpPr>
        <p:spPr bwMode="auto">
          <a:xfrm>
            <a:off x="4425950" y="990600"/>
            <a:ext cx="1198563"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200" b="1">
              <a:effectLst>
                <a:outerShdw blurRad="38100" dist="38100" dir="2700000" algn="tl">
                  <a:srgbClr val="000000"/>
                </a:outerShdw>
              </a:effectLst>
              <a:latin typeface="Tahoma" charset="0"/>
            </a:endParaRPr>
          </a:p>
        </p:txBody>
      </p:sp>
      <p:sp>
        <p:nvSpPr>
          <p:cNvPr id="808995" name="Rectangle 35"/>
          <p:cNvSpPr>
            <a:spLocks noChangeArrowheads="1"/>
          </p:cNvSpPr>
          <p:nvPr/>
        </p:nvSpPr>
        <p:spPr bwMode="auto">
          <a:xfrm>
            <a:off x="3152775" y="990600"/>
            <a:ext cx="1273175"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000" b="1">
              <a:effectLst>
                <a:outerShdw blurRad="38100" dist="38100" dir="2700000" algn="tl">
                  <a:srgbClr val="000000"/>
                </a:outerShdw>
              </a:effectLst>
              <a:latin typeface="Tahoma" charset="0"/>
            </a:endParaRPr>
          </a:p>
        </p:txBody>
      </p:sp>
      <p:sp>
        <p:nvSpPr>
          <p:cNvPr id="808996" name="Rectangle 36"/>
          <p:cNvSpPr>
            <a:spLocks noChangeArrowheads="1"/>
          </p:cNvSpPr>
          <p:nvPr/>
        </p:nvSpPr>
        <p:spPr bwMode="auto">
          <a:xfrm>
            <a:off x="2030413" y="990600"/>
            <a:ext cx="1122362"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000" b="1" i="1">
              <a:solidFill>
                <a:srgbClr val="FF0000"/>
              </a:solidFill>
              <a:effectLst>
                <a:outerShdw blurRad="38100" dist="38100" dir="2700000" algn="tl">
                  <a:srgbClr val="000000"/>
                </a:outerShdw>
              </a:effectLst>
              <a:latin typeface="Tahoma" charset="0"/>
            </a:endParaRPr>
          </a:p>
        </p:txBody>
      </p:sp>
      <p:sp>
        <p:nvSpPr>
          <p:cNvPr id="808997" name="Rectangle 37"/>
          <p:cNvSpPr>
            <a:spLocks noChangeArrowheads="1"/>
          </p:cNvSpPr>
          <p:nvPr/>
        </p:nvSpPr>
        <p:spPr bwMode="auto">
          <a:xfrm>
            <a:off x="0" y="990600"/>
            <a:ext cx="2133600" cy="228600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p:txBody>
      </p:sp>
      <p:sp>
        <p:nvSpPr>
          <p:cNvPr id="808998" name="Line 38"/>
          <p:cNvSpPr>
            <a:spLocks noChangeShapeType="1"/>
          </p:cNvSpPr>
          <p:nvPr/>
        </p:nvSpPr>
        <p:spPr bwMode="auto">
          <a:xfrm>
            <a:off x="457200" y="990600"/>
            <a:ext cx="8537575" cy="0"/>
          </a:xfrm>
          <a:prstGeom prst="line">
            <a:avLst/>
          </a:prstGeom>
          <a:noFill/>
          <a:ln w="28575" cap="sq">
            <a:solidFill>
              <a:schemeClr val="tx1"/>
            </a:solidFill>
            <a:round/>
            <a:headEnd/>
            <a:tailEnd/>
          </a:ln>
          <a:effectLst/>
        </p:spPr>
        <p:txBody>
          <a:bodyPr/>
          <a:lstStyle/>
          <a:p>
            <a:endParaRPr lang="en-US"/>
          </a:p>
        </p:txBody>
      </p:sp>
      <p:sp>
        <p:nvSpPr>
          <p:cNvPr id="808999" name="Line 39"/>
          <p:cNvSpPr>
            <a:spLocks noChangeShapeType="1"/>
          </p:cNvSpPr>
          <p:nvPr/>
        </p:nvSpPr>
        <p:spPr bwMode="auto">
          <a:xfrm>
            <a:off x="457200" y="3201988"/>
            <a:ext cx="8537575" cy="0"/>
          </a:xfrm>
          <a:prstGeom prst="line">
            <a:avLst/>
          </a:prstGeom>
          <a:noFill/>
          <a:ln w="12700">
            <a:solidFill>
              <a:schemeClr val="tx1"/>
            </a:solidFill>
            <a:round/>
            <a:headEnd/>
            <a:tailEnd/>
          </a:ln>
          <a:effectLst/>
        </p:spPr>
        <p:txBody>
          <a:bodyPr/>
          <a:lstStyle/>
          <a:p>
            <a:endParaRPr lang="en-US"/>
          </a:p>
        </p:txBody>
      </p:sp>
      <p:sp>
        <p:nvSpPr>
          <p:cNvPr id="809000" name="Line 40"/>
          <p:cNvSpPr>
            <a:spLocks noChangeShapeType="1"/>
          </p:cNvSpPr>
          <p:nvPr/>
        </p:nvSpPr>
        <p:spPr bwMode="auto">
          <a:xfrm>
            <a:off x="457200" y="3919538"/>
            <a:ext cx="8537575" cy="0"/>
          </a:xfrm>
          <a:prstGeom prst="line">
            <a:avLst/>
          </a:prstGeom>
          <a:noFill/>
          <a:ln w="12700">
            <a:solidFill>
              <a:schemeClr val="tx1"/>
            </a:solidFill>
            <a:round/>
            <a:headEnd/>
            <a:tailEnd/>
          </a:ln>
          <a:effectLst/>
        </p:spPr>
        <p:txBody>
          <a:bodyPr/>
          <a:lstStyle/>
          <a:p>
            <a:endParaRPr lang="en-US"/>
          </a:p>
        </p:txBody>
      </p:sp>
      <p:sp>
        <p:nvSpPr>
          <p:cNvPr id="809001" name="Line 41"/>
          <p:cNvSpPr>
            <a:spLocks noChangeShapeType="1"/>
          </p:cNvSpPr>
          <p:nvPr/>
        </p:nvSpPr>
        <p:spPr bwMode="auto">
          <a:xfrm>
            <a:off x="457200" y="4692650"/>
            <a:ext cx="8537575" cy="0"/>
          </a:xfrm>
          <a:prstGeom prst="line">
            <a:avLst/>
          </a:prstGeom>
          <a:noFill/>
          <a:ln w="12700">
            <a:solidFill>
              <a:schemeClr val="tx1"/>
            </a:solidFill>
            <a:round/>
            <a:headEnd/>
            <a:tailEnd/>
          </a:ln>
          <a:effectLst/>
        </p:spPr>
        <p:txBody>
          <a:bodyPr/>
          <a:lstStyle/>
          <a:p>
            <a:endParaRPr lang="en-US"/>
          </a:p>
        </p:txBody>
      </p:sp>
      <p:sp>
        <p:nvSpPr>
          <p:cNvPr id="809002" name="Line 42"/>
          <p:cNvSpPr>
            <a:spLocks noChangeShapeType="1"/>
          </p:cNvSpPr>
          <p:nvPr/>
        </p:nvSpPr>
        <p:spPr bwMode="auto">
          <a:xfrm>
            <a:off x="457200" y="5432425"/>
            <a:ext cx="8537575" cy="0"/>
          </a:xfrm>
          <a:prstGeom prst="line">
            <a:avLst/>
          </a:prstGeom>
          <a:noFill/>
          <a:ln w="12700">
            <a:solidFill>
              <a:schemeClr val="tx1"/>
            </a:solidFill>
            <a:round/>
            <a:headEnd/>
            <a:tailEnd/>
          </a:ln>
          <a:effectLst/>
        </p:spPr>
        <p:txBody>
          <a:bodyPr/>
          <a:lstStyle/>
          <a:p>
            <a:endParaRPr lang="en-US"/>
          </a:p>
        </p:txBody>
      </p:sp>
      <p:sp>
        <p:nvSpPr>
          <p:cNvPr id="809003" name="Line 43"/>
          <p:cNvSpPr>
            <a:spLocks noChangeShapeType="1"/>
          </p:cNvSpPr>
          <p:nvPr/>
        </p:nvSpPr>
        <p:spPr bwMode="auto">
          <a:xfrm>
            <a:off x="457200" y="6183313"/>
            <a:ext cx="8537575" cy="0"/>
          </a:xfrm>
          <a:prstGeom prst="line">
            <a:avLst/>
          </a:prstGeom>
          <a:noFill/>
          <a:ln w="28575" cap="sq">
            <a:solidFill>
              <a:schemeClr val="tx1"/>
            </a:solidFill>
            <a:round/>
            <a:headEnd/>
            <a:tailEnd/>
          </a:ln>
          <a:effectLst/>
        </p:spPr>
        <p:txBody>
          <a:bodyPr/>
          <a:lstStyle/>
          <a:p>
            <a:endParaRPr lang="en-US"/>
          </a:p>
        </p:txBody>
      </p:sp>
      <p:sp>
        <p:nvSpPr>
          <p:cNvPr id="809004" name="Line 44"/>
          <p:cNvSpPr>
            <a:spLocks noChangeShapeType="1"/>
          </p:cNvSpPr>
          <p:nvPr/>
        </p:nvSpPr>
        <p:spPr bwMode="auto">
          <a:xfrm>
            <a:off x="457200" y="990600"/>
            <a:ext cx="0" cy="5192713"/>
          </a:xfrm>
          <a:prstGeom prst="line">
            <a:avLst/>
          </a:prstGeom>
          <a:noFill/>
          <a:ln w="28575" cap="sq">
            <a:solidFill>
              <a:schemeClr val="tx1"/>
            </a:solidFill>
            <a:round/>
            <a:headEnd/>
            <a:tailEnd/>
          </a:ln>
          <a:effectLst/>
        </p:spPr>
        <p:txBody>
          <a:bodyPr/>
          <a:lstStyle/>
          <a:p>
            <a:endParaRPr lang="en-US"/>
          </a:p>
        </p:txBody>
      </p:sp>
      <p:sp>
        <p:nvSpPr>
          <p:cNvPr id="809005" name="Line 45"/>
          <p:cNvSpPr>
            <a:spLocks noChangeShapeType="1"/>
          </p:cNvSpPr>
          <p:nvPr/>
        </p:nvSpPr>
        <p:spPr bwMode="auto">
          <a:xfrm>
            <a:off x="2030413" y="990600"/>
            <a:ext cx="0" cy="5192713"/>
          </a:xfrm>
          <a:prstGeom prst="line">
            <a:avLst/>
          </a:prstGeom>
          <a:noFill/>
          <a:ln w="12700">
            <a:solidFill>
              <a:schemeClr val="tx1"/>
            </a:solidFill>
            <a:round/>
            <a:headEnd/>
            <a:tailEnd/>
          </a:ln>
          <a:effectLst/>
        </p:spPr>
        <p:txBody>
          <a:bodyPr/>
          <a:lstStyle/>
          <a:p>
            <a:endParaRPr lang="en-US"/>
          </a:p>
        </p:txBody>
      </p:sp>
      <p:sp>
        <p:nvSpPr>
          <p:cNvPr id="809006" name="Line 46"/>
          <p:cNvSpPr>
            <a:spLocks noChangeShapeType="1"/>
          </p:cNvSpPr>
          <p:nvPr/>
        </p:nvSpPr>
        <p:spPr bwMode="auto">
          <a:xfrm>
            <a:off x="3152775" y="990600"/>
            <a:ext cx="0" cy="5192713"/>
          </a:xfrm>
          <a:prstGeom prst="line">
            <a:avLst/>
          </a:prstGeom>
          <a:noFill/>
          <a:ln w="12700">
            <a:solidFill>
              <a:schemeClr val="tx1"/>
            </a:solidFill>
            <a:round/>
            <a:headEnd/>
            <a:tailEnd/>
          </a:ln>
          <a:effectLst/>
        </p:spPr>
        <p:txBody>
          <a:bodyPr/>
          <a:lstStyle/>
          <a:p>
            <a:endParaRPr lang="en-US"/>
          </a:p>
        </p:txBody>
      </p:sp>
      <p:sp>
        <p:nvSpPr>
          <p:cNvPr id="809007" name="Line 47"/>
          <p:cNvSpPr>
            <a:spLocks noChangeShapeType="1"/>
          </p:cNvSpPr>
          <p:nvPr/>
        </p:nvSpPr>
        <p:spPr bwMode="auto">
          <a:xfrm>
            <a:off x="4425950" y="990600"/>
            <a:ext cx="0" cy="5192713"/>
          </a:xfrm>
          <a:prstGeom prst="line">
            <a:avLst/>
          </a:prstGeom>
          <a:noFill/>
          <a:ln w="12700">
            <a:solidFill>
              <a:schemeClr val="tx1"/>
            </a:solidFill>
            <a:round/>
            <a:headEnd/>
            <a:tailEnd/>
          </a:ln>
          <a:effectLst/>
        </p:spPr>
        <p:txBody>
          <a:bodyPr/>
          <a:lstStyle/>
          <a:p>
            <a:endParaRPr lang="en-US"/>
          </a:p>
        </p:txBody>
      </p:sp>
      <p:sp>
        <p:nvSpPr>
          <p:cNvPr id="809008" name="Line 48"/>
          <p:cNvSpPr>
            <a:spLocks noChangeShapeType="1"/>
          </p:cNvSpPr>
          <p:nvPr/>
        </p:nvSpPr>
        <p:spPr bwMode="auto">
          <a:xfrm>
            <a:off x="5624513" y="990600"/>
            <a:ext cx="0" cy="5192713"/>
          </a:xfrm>
          <a:prstGeom prst="line">
            <a:avLst/>
          </a:prstGeom>
          <a:noFill/>
          <a:ln w="12700">
            <a:solidFill>
              <a:schemeClr val="tx1"/>
            </a:solidFill>
            <a:round/>
            <a:headEnd/>
            <a:tailEnd/>
          </a:ln>
          <a:effectLst/>
        </p:spPr>
        <p:txBody>
          <a:bodyPr/>
          <a:lstStyle/>
          <a:p>
            <a:endParaRPr lang="en-US"/>
          </a:p>
        </p:txBody>
      </p:sp>
      <p:sp>
        <p:nvSpPr>
          <p:cNvPr id="809009" name="Line 49"/>
          <p:cNvSpPr>
            <a:spLocks noChangeShapeType="1"/>
          </p:cNvSpPr>
          <p:nvPr/>
        </p:nvSpPr>
        <p:spPr bwMode="auto">
          <a:xfrm>
            <a:off x="6897688" y="990600"/>
            <a:ext cx="0" cy="5192713"/>
          </a:xfrm>
          <a:prstGeom prst="line">
            <a:avLst/>
          </a:prstGeom>
          <a:noFill/>
          <a:ln w="12700">
            <a:solidFill>
              <a:schemeClr val="tx1"/>
            </a:solidFill>
            <a:round/>
            <a:headEnd/>
            <a:tailEnd/>
          </a:ln>
          <a:effectLst/>
        </p:spPr>
        <p:txBody>
          <a:bodyPr/>
          <a:lstStyle/>
          <a:p>
            <a:endParaRPr lang="en-US"/>
          </a:p>
        </p:txBody>
      </p:sp>
      <p:sp>
        <p:nvSpPr>
          <p:cNvPr id="809010" name="Line 50"/>
          <p:cNvSpPr>
            <a:spLocks noChangeShapeType="1"/>
          </p:cNvSpPr>
          <p:nvPr/>
        </p:nvSpPr>
        <p:spPr bwMode="auto">
          <a:xfrm>
            <a:off x="7947025" y="990600"/>
            <a:ext cx="0" cy="5192713"/>
          </a:xfrm>
          <a:prstGeom prst="line">
            <a:avLst/>
          </a:prstGeom>
          <a:noFill/>
          <a:ln w="12700">
            <a:solidFill>
              <a:schemeClr val="tx1"/>
            </a:solidFill>
            <a:round/>
            <a:headEnd/>
            <a:tailEnd/>
          </a:ln>
          <a:effectLst/>
        </p:spPr>
        <p:txBody>
          <a:bodyPr/>
          <a:lstStyle/>
          <a:p>
            <a:endParaRPr lang="en-US"/>
          </a:p>
        </p:txBody>
      </p:sp>
      <p:sp>
        <p:nvSpPr>
          <p:cNvPr id="809011" name="Line 51"/>
          <p:cNvSpPr>
            <a:spLocks noChangeShapeType="1"/>
          </p:cNvSpPr>
          <p:nvPr/>
        </p:nvSpPr>
        <p:spPr bwMode="auto">
          <a:xfrm>
            <a:off x="8994775" y="990600"/>
            <a:ext cx="0" cy="5192713"/>
          </a:xfrm>
          <a:prstGeom prst="line">
            <a:avLst/>
          </a:prstGeom>
          <a:noFill/>
          <a:ln w="28575" cap="sq">
            <a:solidFill>
              <a:schemeClr val="tx1"/>
            </a:solidFill>
            <a:round/>
            <a:headEnd/>
            <a:tailEnd/>
          </a:ln>
          <a:effectLst/>
        </p:spPr>
        <p:txBody>
          <a:bodyPr/>
          <a:lstStyle/>
          <a:p>
            <a:endParaRPr lang="en-US"/>
          </a:p>
        </p:txBody>
      </p:sp>
      <p:sp>
        <p:nvSpPr>
          <p:cNvPr id="809012" name="Text Box 52"/>
          <p:cNvSpPr txBox="1">
            <a:spLocks noChangeArrowheads="1"/>
          </p:cNvSpPr>
          <p:nvPr/>
        </p:nvSpPr>
        <p:spPr bwMode="auto">
          <a:xfrm>
            <a:off x="2030413" y="1371600"/>
            <a:ext cx="1122362" cy="1096963"/>
          </a:xfrm>
          <a:prstGeom prst="rect">
            <a:avLst/>
          </a:prstGeom>
          <a:noFill/>
          <a:ln w="9525">
            <a:noFill/>
            <a:miter lim="800000"/>
            <a:headEnd/>
            <a:tailEnd/>
          </a:ln>
          <a:effectLst/>
        </p:spPr>
        <p:txBody>
          <a:bodyPr>
            <a:spAutoFit/>
          </a:bodyPr>
          <a:lstStyle/>
          <a:p>
            <a:pPr algn="ctr">
              <a:spcBef>
                <a:spcPct val="0"/>
              </a:spcBef>
            </a:pPr>
            <a:r>
              <a:rPr lang="en-US" sz="1200" b="1"/>
              <a:t>1. </a:t>
            </a:r>
          </a:p>
          <a:p>
            <a:pPr algn="ctr">
              <a:spcBef>
                <a:spcPct val="0"/>
              </a:spcBef>
            </a:pPr>
            <a:r>
              <a:rPr lang="en-US" sz="1200" b="1"/>
              <a:t>REMEMBER</a:t>
            </a:r>
          </a:p>
          <a:p>
            <a:pPr algn="ctr">
              <a:spcBef>
                <a:spcPct val="0"/>
              </a:spcBef>
            </a:pPr>
            <a:r>
              <a:rPr lang="en-US" sz="1200" b="1"/>
              <a:t>Recognizing</a:t>
            </a:r>
          </a:p>
          <a:p>
            <a:pPr algn="ctr">
              <a:spcBef>
                <a:spcPct val="0"/>
              </a:spcBef>
            </a:pPr>
            <a:r>
              <a:rPr lang="en-US" sz="1200" b="1"/>
              <a:t>Recalling</a:t>
            </a:r>
          </a:p>
          <a:p>
            <a:pPr algn="ctr"/>
            <a:endParaRPr lang="en-US" sz="1200" b="1"/>
          </a:p>
        </p:txBody>
      </p:sp>
      <p:sp>
        <p:nvSpPr>
          <p:cNvPr id="809013" name="Text Box 53"/>
          <p:cNvSpPr txBox="1">
            <a:spLocks noChangeArrowheads="1"/>
          </p:cNvSpPr>
          <p:nvPr/>
        </p:nvSpPr>
        <p:spPr bwMode="auto">
          <a:xfrm>
            <a:off x="3152775" y="1371600"/>
            <a:ext cx="1347788" cy="1735138"/>
          </a:xfrm>
          <a:prstGeom prst="rect">
            <a:avLst/>
          </a:prstGeom>
          <a:noFill/>
          <a:ln w="9525">
            <a:noFill/>
            <a:miter lim="800000"/>
            <a:headEnd/>
            <a:tailEnd/>
          </a:ln>
          <a:effectLst/>
        </p:spPr>
        <p:txBody>
          <a:bodyPr>
            <a:spAutoFit/>
          </a:bodyPr>
          <a:lstStyle/>
          <a:p>
            <a:pPr algn="ctr">
              <a:spcBef>
                <a:spcPct val="0"/>
              </a:spcBef>
            </a:pPr>
            <a:r>
              <a:rPr lang="en-US" sz="1200" b="1"/>
              <a:t>2.</a:t>
            </a:r>
          </a:p>
          <a:p>
            <a:pPr algn="ctr">
              <a:spcBef>
                <a:spcPct val="0"/>
              </a:spcBef>
            </a:pPr>
            <a:r>
              <a:rPr lang="en-US" sz="1200" b="1"/>
              <a:t>UNDERSTAND</a:t>
            </a:r>
          </a:p>
          <a:p>
            <a:pPr algn="ctr">
              <a:spcBef>
                <a:spcPct val="0"/>
              </a:spcBef>
            </a:pPr>
            <a:r>
              <a:rPr lang="en-US" sz="1200" b="1"/>
              <a:t>Interpreting</a:t>
            </a:r>
          </a:p>
          <a:p>
            <a:pPr algn="ctr">
              <a:spcBef>
                <a:spcPct val="0"/>
              </a:spcBef>
            </a:pPr>
            <a:r>
              <a:rPr lang="en-US" sz="1200" b="1"/>
              <a:t>Exemplifying</a:t>
            </a:r>
          </a:p>
          <a:p>
            <a:pPr algn="ctr">
              <a:spcBef>
                <a:spcPct val="0"/>
              </a:spcBef>
            </a:pPr>
            <a:r>
              <a:rPr lang="en-US" sz="1200" b="1"/>
              <a:t>Classifying</a:t>
            </a:r>
          </a:p>
          <a:p>
            <a:pPr algn="ctr">
              <a:spcBef>
                <a:spcPct val="0"/>
              </a:spcBef>
            </a:pPr>
            <a:r>
              <a:rPr lang="en-US" sz="1200" b="1"/>
              <a:t>Summarizing</a:t>
            </a:r>
          </a:p>
          <a:p>
            <a:pPr algn="ctr">
              <a:spcBef>
                <a:spcPct val="0"/>
              </a:spcBef>
            </a:pPr>
            <a:r>
              <a:rPr lang="en-US" sz="1200" b="1"/>
              <a:t>Inferring</a:t>
            </a:r>
          </a:p>
          <a:p>
            <a:pPr algn="ctr">
              <a:spcBef>
                <a:spcPct val="0"/>
              </a:spcBef>
            </a:pPr>
            <a:r>
              <a:rPr lang="en-US" sz="1200" b="1"/>
              <a:t>Comparing</a:t>
            </a:r>
          </a:p>
          <a:p>
            <a:pPr algn="ctr">
              <a:spcBef>
                <a:spcPct val="0"/>
              </a:spcBef>
            </a:pPr>
            <a:r>
              <a:rPr lang="en-US" sz="1200" b="1"/>
              <a:t>Explaining</a:t>
            </a:r>
            <a:endParaRPr lang="en-US" sz="1200"/>
          </a:p>
        </p:txBody>
      </p:sp>
      <p:sp>
        <p:nvSpPr>
          <p:cNvPr id="809014" name="Text Box 54"/>
          <p:cNvSpPr txBox="1">
            <a:spLocks noChangeArrowheads="1"/>
          </p:cNvSpPr>
          <p:nvPr/>
        </p:nvSpPr>
        <p:spPr bwMode="auto">
          <a:xfrm>
            <a:off x="4351338" y="1387475"/>
            <a:ext cx="1347787" cy="822325"/>
          </a:xfrm>
          <a:prstGeom prst="rect">
            <a:avLst/>
          </a:prstGeom>
          <a:noFill/>
          <a:ln w="9525">
            <a:noFill/>
            <a:miter lim="800000"/>
            <a:headEnd/>
            <a:tailEnd/>
          </a:ln>
          <a:effectLst/>
        </p:spPr>
        <p:txBody>
          <a:bodyPr>
            <a:spAutoFit/>
          </a:bodyPr>
          <a:lstStyle/>
          <a:p>
            <a:pPr algn="ctr">
              <a:spcBef>
                <a:spcPct val="0"/>
              </a:spcBef>
            </a:pPr>
            <a:r>
              <a:rPr lang="en-US" sz="1200" b="1"/>
              <a:t>3.</a:t>
            </a:r>
          </a:p>
          <a:p>
            <a:pPr algn="ctr">
              <a:spcBef>
                <a:spcPct val="0"/>
              </a:spcBef>
            </a:pPr>
            <a:r>
              <a:rPr lang="en-US" sz="1200" b="1"/>
              <a:t>APPLY</a:t>
            </a:r>
          </a:p>
          <a:p>
            <a:pPr algn="ctr">
              <a:spcBef>
                <a:spcPct val="0"/>
              </a:spcBef>
            </a:pPr>
            <a:r>
              <a:rPr lang="en-US" sz="1200" b="1"/>
              <a:t>Executing</a:t>
            </a:r>
          </a:p>
          <a:p>
            <a:pPr algn="ctr">
              <a:spcBef>
                <a:spcPct val="0"/>
              </a:spcBef>
            </a:pPr>
            <a:r>
              <a:rPr lang="en-US" sz="1200" b="1"/>
              <a:t>Implementing</a:t>
            </a:r>
          </a:p>
        </p:txBody>
      </p:sp>
      <p:sp>
        <p:nvSpPr>
          <p:cNvPr id="809015" name="Text Box 55"/>
          <p:cNvSpPr txBox="1">
            <a:spLocks noChangeArrowheads="1"/>
          </p:cNvSpPr>
          <p:nvPr/>
        </p:nvSpPr>
        <p:spPr bwMode="auto">
          <a:xfrm>
            <a:off x="5624513" y="1433513"/>
            <a:ext cx="1347787" cy="1004887"/>
          </a:xfrm>
          <a:prstGeom prst="rect">
            <a:avLst/>
          </a:prstGeom>
          <a:noFill/>
          <a:ln w="9525">
            <a:noFill/>
            <a:miter lim="800000"/>
            <a:headEnd/>
            <a:tailEnd/>
          </a:ln>
          <a:effectLst/>
        </p:spPr>
        <p:txBody>
          <a:bodyPr>
            <a:spAutoFit/>
          </a:bodyPr>
          <a:lstStyle/>
          <a:p>
            <a:pPr algn="ctr">
              <a:spcBef>
                <a:spcPct val="0"/>
              </a:spcBef>
            </a:pPr>
            <a:r>
              <a:rPr lang="en-US" sz="1200" b="1"/>
              <a:t>4.</a:t>
            </a:r>
          </a:p>
          <a:p>
            <a:pPr algn="ctr">
              <a:spcBef>
                <a:spcPct val="0"/>
              </a:spcBef>
            </a:pPr>
            <a:r>
              <a:rPr lang="en-US" sz="1200" b="1"/>
              <a:t>ANALYZE</a:t>
            </a:r>
          </a:p>
          <a:p>
            <a:pPr algn="ctr">
              <a:spcBef>
                <a:spcPct val="0"/>
              </a:spcBef>
            </a:pPr>
            <a:r>
              <a:rPr lang="en-US" sz="1200" b="1"/>
              <a:t>Differentiating</a:t>
            </a:r>
          </a:p>
          <a:p>
            <a:pPr algn="ctr">
              <a:spcBef>
                <a:spcPct val="0"/>
              </a:spcBef>
            </a:pPr>
            <a:r>
              <a:rPr lang="en-US" sz="1200" b="1"/>
              <a:t>Organizing</a:t>
            </a:r>
          </a:p>
          <a:p>
            <a:pPr algn="ctr">
              <a:spcBef>
                <a:spcPct val="0"/>
              </a:spcBef>
            </a:pPr>
            <a:r>
              <a:rPr lang="en-US" sz="1200" b="1"/>
              <a:t>Attributing</a:t>
            </a:r>
          </a:p>
        </p:txBody>
      </p:sp>
      <p:sp>
        <p:nvSpPr>
          <p:cNvPr id="809016" name="Text Box 56"/>
          <p:cNvSpPr txBox="1">
            <a:spLocks noChangeArrowheads="1"/>
          </p:cNvSpPr>
          <p:nvPr/>
        </p:nvSpPr>
        <p:spPr bwMode="auto">
          <a:xfrm>
            <a:off x="6746875" y="1447800"/>
            <a:ext cx="1349375" cy="1004888"/>
          </a:xfrm>
          <a:prstGeom prst="rect">
            <a:avLst/>
          </a:prstGeom>
          <a:noFill/>
          <a:ln w="9525">
            <a:noFill/>
            <a:miter lim="800000"/>
            <a:headEnd/>
            <a:tailEnd/>
          </a:ln>
          <a:effectLst/>
        </p:spPr>
        <p:txBody>
          <a:bodyPr>
            <a:spAutoFit/>
          </a:bodyPr>
          <a:lstStyle/>
          <a:p>
            <a:pPr algn="ctr">
              <a:spcBef>
                <a:spcPct val="0"/>
              </a:spcBef>
            </a:pPr>
            <a:r>
              <a:rPr lang="en-US" sz="1200" b="1"/>
              <a:t>5.</a:t>
            </a:r>
          </a:p>
          <a:p>
            <a:pPr algn="ctr">
              <a:spcBef>
                <a:spcPct val="0"/>
              </a:spcBef>
            </a:pPr>
            <a:r>
              <a:rPr lang="en-US" sz="1200" b="1"/>
              <a:t>EVALUATE</a:t>
            </a:r>
          </a:p>
          <a:p>
            <a:pPr algn="ctr">
              <a:spcBef>
                <a:spcPct val="0"/>
              </a:spcBef>
            </a:pPr>
            <a:r>
              <a:rPr lang="en-US" sz="1200" b="1"/>
              <a:t>Checking</a:t>
            </a:r>
          </a:p>
          <a:p>
            <a:pPr algn="ctr">
              <a:spcBef>
                <a:spcPct val="0"/>
              </a:spcBef>
            </a:pPr>
            <a:r>
              <a:rPr lang="en-US" sz="1200" b="1"/>
              <a:t>Critiquing</a:t>
            </a:r>
          </a:p>
          <a:p>
            <a:pPr algn="ctr">
              <a:spcBef>
                <a:spcPct val="0"/>
              </a:spcBef>
            </a:pPr>
            <a:endParaRPr lang="en-US" sz="1200" b="1"/>
          </a:p>
        </p:txBody>
      </p:sp>
      <p:sp>
        <p:nvSpPr>
          <p:cNvPr id="809017" name="Text Box 57"/>
          <p:cNvSpPr txBox="1">
            <a:spLocks noChangeArrowheads="1"/>
          </p:cNvSpPr>
          <p:nvPr/>
        </p:nvSpPr>
        <p:spPr bwMode="auto">
          <a:xfrm>
            <a:off x="7796213" y="1447800"/>
            <a:ext cx="1347787" cy="1004888"/>
          </a:xfrm>
          <a:prstGeom prst="rect">
            <a:avLst/>
          </a:prstGeom>
          <a:noFill/>
          <a:ln w="9525">
            <a:noFill/>
            <a:miter lim="800000"/>
            <a:headEnd/>
            <a:tailEnd/>
          </a:ln>
          <a:effectLst/>
        </p:spPr>
        <p:txBody>
          <a:bodyPr>
            <a:spAutoFit/>
          </a:bodyPr>
          <a:lstStyle/>
          <a:p>
            <a:pPr algn="ctr">
              <a:spcBef>
                <a:spcPct val="0"/>
              </a:spcBef>
            </a:pPr>
            <a:r>
              <a:rPr lang="en-US" sz="1200" b="1"/>
              <a:t>6.</a:t>
            </a:r>
          </a:p>
          <a:p>
            <a:pPr algn="ctr">
              <a:spcBef>
                <a:spcPct val="0"/>
              </a:spcBef>
            </a:pPr>
            <a:r>
              <a:rPr lang="en-US" sz="1200" b="1"/>
              <a:t>CREATE</a:t>
            </a:r>
          </a:p>
          <a:p>
            <a:pPr algn="ctr">
              <a:spcBef>
                <a:spcPct val="0"/>
              </a:spcBef>
            </a:pPr>
            <a:r>
              <a:rPr lang="en-US" sz="1200" b="1"/>
              <a:t>Generating</a:t>
            </a:r>
          </a:p>
          <a:p>
            <a:pPr algn="ctr">
              <a:spcBef>
                <a:spcPct val="0"/>
              </a:spcBef>
            </a:pPr>
            <a:r>
              <a:rPr lang="en-US" sz="1200" b="1"/>
              <a:t>Planning</a:t>
            </a:r>
          </a:p>
          <a:p>
            <a:pPr algn="ctr">
              <a:spcBef>
                <a:spcPct val="0"/>
              </a:spcBef>
            </a:pPr>
            <a:r>
              <a:rPr lang="en-US" sz="1200" b="1"/>
              <a:t>Producing</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7396" name="Rectangle 4"/>
          <p:cNvSpPr>
            <a:spLocks noGrp="1" noChangeArrowheads="1"/>
          </p:cNvSpPr>
          <p:nvPr>
            <p:ph type="ctrTitle"/>
          </p:nvPr>
        </p:nvSpPr>
        <p:spPr>
          <a:xfrm>
            <a:off x="685800" y="2362200"/>
            <a:ext cx="7772400" cy="1828800"/>
          </a:xfrm>
        </p:spPr>
        <p:txBody>
          <a:bodyPr/>
          <a:lstStyle/>
          <a:p>
            <a:r>
              <a:rPr lang="en-US"/>
              <a:t>How it Works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3298" name="Rectangle 2"/>
          <p:cNvSpPr>
            <a:spLocks noGrp="1" noChangeArrowheads="1"/>
          </p:cNvSpPr>
          <p:nvPr>
            <p:ph type="title"/>
          </p:nvPr>
        </p:nvSpPr>
        <p:spPr>
          <a:xfrm>
            <a:off x="533400" y="2971800"/>
            <a:ext cx="8229600" cy="1143000"/>
          </a:xfrm>
        </p:spPr>
        <p:txBody>
          <a:bodyPr/>
          <a:lstStyle/>
          <a:p>
            <a:r>
              <a:rPr lang="en-US" sz="4000">
                <a:latin typeface="Arial" charset="0"/>
              </a:rPr>
              <a:t>Explain the political alliances and policies that impacted the United States in the latter part of the 20</a:t>
            </a:r>
            <a:r>
              <a:rPr lang="en-US" sz="4000" baseline="30000">
                <a:latin typeface="Arial" charset="0"/>
              </a:rPr>
              <a:t>th</a:t>
            </a:r>
            <a:r>
              <a:rPr lang="en-US" sz="4000">
                <a:latin typeface="Arial" charset="0"/>
              </a:rPr>
              <a:t> Century, including NATO, the UN, and OPEC </a:t>
            </a:r>
            <a:br>
              <a:rPr lang="en-US" sz="4000">
                <a:latin typeface="Arial" charset="0"/>
              </a:rPr>
            </a:br>
            <a:endParaRPr lang="en-US" sz="3600">
              <a:latin typeface="Arial"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322" name="Rectangle 2"/>
          <p:cNvSpPr>
            <a:spLocks noChangeArrowheads="1"/>
          </p:cNvSpPr>
          <p:nvPr/>
        </p:nvSpPr>
        <p:spPr bwMode="auto">
          <a:xfrm>
            <a:off x="323850" y="457200"/>
            <a:ext cx="8286750" cy="701675"/>
          </a:xfrm>
          <a:prstGeom prst="rect">
            <a:avLst/>
          </a:prstGeom>
          <a:noFill/>
          <a:ln w="9525">
            <a:noFill/>
            <a:miter lim="800000"/>
            <a:headEnd/>
            <a:tailEnd/>
          </a:ln>
          <a:effectLst/>
        </p:spPr>
        <p:txBody>
          <a:bodyPr>
            <a:spAutoFit/>
          </a:bodyPr>
          <a:lstStyle/>
          <a:p>
            <a:pPr>
              <a:spcBef>
                <a:spcPct val="0"/>
              </a:spcBef>
            </a:pPr>
            <a:r>
              <a:rPr lang="en-US" sz="4000" b="1">
                <a:solidFill>
                  <a:schemeClr val="tx2"/>
                </a:solidFill>
                <a:effectLst>
                  <a:outerShdw blurRad="38100" dist="38100" dir="2700000" algn="tl">
                    <a:srgbClr val="000000"/>
                  </a:outerShdw>
                </a:effectLst>
              </a:rPr>
              <a:t>   Verb = Explain </a:t>
            </a:r>
            <a:endParaRPr lang="en-US" sz="1800" b="1">
              <a:solidFill>
                <a:schemeClr val="tx2"/>
              </a:solidFill>
              <a:effectLst>
                <a:outerShdw blurRad="38100" dist="38100" dir="2700000" algn="tl">
                  <a:srgbClr val="000000"/>
                </a:outerShdw>
              </a:effectLst>
            </a:endParaRPr>
          </a:p>
        </p:txBody>
      </p:sp>
      <p:sp>
        <p:nvSpPr>
          <p:cNvPr id="824323" name="Text Box 3"/>
          <p:cNvSpPr txBox="1">
            <a:spLocks noChangeArrowheads="1"/>
          </p:cNvSpPr>
          <p:nvPr/>
        </p:nvSpPr>
        <p:spPr bwMode="auto">
          <a:xfrm>
            <a:off x="685800" y="1447800"/>
            <a:ext cx="7924800" cy="2530475"/>
          </a:xfrm>
          <a:prstGeom prst="rect">
            <a:avLst/>
          </a:prstGeom>
          <a:noFill/>
          <a:ln w="9525">
            <a:noFill/>
            <a:miter lim="800000"/>
            <a:headEnd/>
            <a:tailEnd/>
          </a:ln>
          <a:effectLst/>
        </p:spPr>
        <p:txBody>
          <a:bodyPr>
            <a:spAutoFit/>
          </a:bodyPr>
          <a:lstStyle/>
          <a:p>
            <a:pPr>
              <a:spcBef>
                <a:spcPct val="0"/>
              </a:spcBef>
            </a:pPr>
            <a:r>
              <a:rPr lang="en-US" sz="4000" b="1">
                <a:solidFill>
                  <a:srgbClr val="FFFFFF"/>
                </a:solidFill>
              </a:rPr>
              <a:t>Object  = </a:t>
            </a:r>
            <a:r>
              <a:rPr lang="en-US" sz="4000" b="1">
                <a:solidFill>
                  <a:schemeClr val="tx2"/>
                </a:solidFill>
                <a:effectLst>
                  <a:outerShdw blurRad="38100" dist="38100" dir="2700000" algn="tl">
                    <a:srgbClr val="000000"/>
                  </a:outerShdw>
                </a:effectLst>
              </a:rPr>
              <a:t>the political alliances and policies that impacted the United States in the latter part of the 20th Century</a:t>
            </a:r>
          </a:p>
        </p:txBody>
      </p:sp>
      <p:sp>
        <p:nvSpPr>
          <p:cNvPr id="824324" name="Text Box 4"/>
          <p:cNvSpPr txBox="1">
            <a:spLocks noChangeArrowheads="1"/>
          </p:cNvSpPr>
          <p:nvPr/>
        </p:nvSpPr>
        <p:spPr bwMode="auto">
          <a:xfrm>
            <a:off x="2803525" y="5141913"/>
            <a:ext cx="4359275" cy="366712"/>
          </a:xfrm>
          <a:prstGeom prst="rect">
            <a:avLst/>
          </a:prstGeom>
          <a:noFill/>
          <a:ln w="9525">
            <a:noFill/>
            <a:miter lim="800000"/>
            <a:headEnd/>
            <a:tailEnd/>
          </a:ln>
          <a:effectLst/>
        </p:spPr>
        <p:txBody>
          <a:bodyPr>
            <a:spAutoFit/>
          </a:bodyPr>
          <a:lstStyle/>
          <a:p>
            <a:pPr algn="r">
              <a:spcBef>
                <a:spcPct val="0"/>
              </a:spcBef>
            </a:pPr>
            <a:endParaRPr lang="en-US" sz="1800" b="1">
              <a:solidFill>
                <a:srgbClr val="FFFFFF"/>
              </a:solidFill>
            </a:endParaRPr>
          </a:p>
        </p:txBody>
      </p:sp>
      <p:sp>
        <p:nvSpPr>
          <p:cNvPr id="824325" name="Rectangle 5"/>
          <p:cNvSpPr>
            <a:spLocks noChangeArrowheads="1"/>
          </p:cNvSpPr>
          <p:nvPr/>
        </p:nvSpPr>
        <p:spPr bwMode="auto">
          <a:xfrm>
            <a:off x="301625" y="4267200"/>
            <a:ext cx="8842375" cy="1311275"/>
          </a:xfrm>
          <a:prstGeom prst="rect">
            <a:avLst/>
          </a:prstGeom>
          <a:noFill/>
          <a:ln w="9525">
            <a:noFill/>
            <a:miter lim="800000"/>
            <a:headEnd/>
            <a:tailEnd/>
          </a:ln>
          <a:effectLst/>
        </p:spPr>
        <p:txBody>
          <a:bodyPr wrap="none">
            <a:spAutoFit/>
          </a:bodyPr>
          <a:lstStyle/>
          <a:p>
            <a:pPr>
              <a:spcBef>
                <a:spcPct val="0"/>
              </a:spcBef>
            </a:pPr>
            <a:r>
              <a:rPr lang="en-US" sz="4000" b="1">
                <a:solidFill>
                  <a:schemeClr val="tx2"/>
                </a:solidFill>
                <a:effectLst>
                  <a:outerShdw blurRad="38100" dist="38100" dir="2700000" algn="tl">
                    <a:srgbClr val="000000"/>
                  </a:outerShdw>
                </a:effectLst>
              </a:rPr>
              <a:t>including NATO, the UN, and OPEC </a:t>
            </a:r>
          </a:p>
          <a:p>
            <a:pPr>
              <a:spcBef>
                <a:spcPct val="0"/>
              </a:spcBef>
            </a:pPr>
            <a:r>
              <a:rPr lang="en-US" sz="4000" b="1">
                <a:solidFill>
                  <a:schemeClr val="tx2"/>
                </a:solidFill>
                <a:effectLst>
                  <a:outerShdw blurRad="38100" dist="38100" dir="2700000" algn="tl">
                    <a:srgbClr val="000000"/>
                  </a:outerShdw>
                </a:effectLst>
              </a:rPr>
              <a:t>       [Extraneous information]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4322"/>
                                        </p:tgtEl>
                                        <p:attrNameLst>
                                          <p:attrName>style.visibility</p:attrName>
                                        </p:attrNameLst>
                                      </p:cBhvr>
                                      <p:to>
                                        <p:strVal val="visible"/>
                                      </p:to>
                                    </p:set>
                                    <p:anim calcmode="lin" valueType="num">
                                      <p:cBhvr additive="base">
                                        <p:cTn id="7" dur="500" fill="hold"/>
                                        <p:tgtEl>
                                          <p:spTgt spid="824322"/>
                                        </p:tgtEl>
                                        <p:attrNameLst>
                                          <p:attrName>ppt_x</p:attrName>
                                        </p:attrNameLst>
                                      </p:cBhvr>
                                      <p:tavLst>
                                        <p:tav tm="0">
                                          <p:val>
                                            <p:strVal val="#ppt_x"/>
                                          </p:val>
                                        </p:tav>
                                        <p:tav tm="100000">
                                          <p:val>
                                            <p:strVal val="#ppt_x"/>
                                          </p:val>
                                        </p:tav>
                                      </p:tavLst>
                                    </p:anim>
                                    <p:anim calcmode="lin" valueType="num">
                                      <p:cBhvr additive="base">
                                        <p:cTn id="8" dur="500" fill="hold"/>
                                        <p:tgtEl>
                                          <p:spTgt spid="8243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24323"/>
                                        </p:tgtEl>
                                        <p:attrNameLst>
                                          <p:attrName>style.visibility</p:attrName>
                                        </p:attrNameLst>
                                      </p:cBhvr>
                                      <p:to>
                                        <p:strVal val="visible"/>
                                      </p:to>
                                    </p:set>
                                    <p:anim calcmode="lin" valueType="num">
                                      <p:cBhvr additive="base">
                                        <p:cTn id="13" dur="500" fill="hold"/>
                                        <p:tgtEl>
                                          <p:spTgt spid="824323"/>
                                        </p:tgtEl>
                                        <p:attrNameLst>
                                          <p:attrName>ppt_x</p:attrName>
                                        </p:attrNameLst>
                                      </p:cBhvr>
                                      <p:tavLst>
                                        <p:tav tm="0">
                                          <p:val>
                                            <p:strVal val="#ppt_x"/>
                                          </p:val>
                                        </p:tav>
                                        <p:tav tm="100000">
                                          <p:val>
                                            <p:strVal val="#ppt_x"/>
                                          </p:val>
                                        </p:tav>
                                      </p:tavLst>
                                    </p:anim>
                                    <p:anim calcmode="lin" valueType="num">
                                      <p:cBhvr additive="base">
                                        <p:cTn id="14" dur="500" fill="hold"/>
                                        <p:tgtEl>
                                          <p:spTgt spid="82432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24325"/>
                                        </p:tgtEl>
                                        <p:attrNameLst>
                                          <p:attrName>style.visibility</p:attrName>
                                        </p:attrNameLst>
                                      </p:cBhvr>
                                      <p:to>
                                        <p:strVal val="visible"/>
                                      </p:to>
                                    </p:set>
                                    <p:anim calcmode="lin" valueType="num">
                                      <p:cBhvr additive="base">
                                        <p:cTn id="19" dur="500" fill="hold"/>
                                        <p:tgtEl>
                                          <p:spTgt spid="824325"/>
                                        </p:tgtEl>
                                        <p:attrNameLst>
                                          <p:attrName>ppt_x</p:attrName>
                                        </p:attrNameLst>
                                      </p:cBhvr>
                                      <p:tavLst>
                                        <p:tav tm="0">
                                          <p:val>
                                            <p:strVal val="#ppt_x"/>
                                          </p:val>
                                        </p:tav>
                                        <p:tav tm="100000">
                                          <p:val>
                                            <p:strVal val="#ppt_x"/>
                                          </p:val>
                                        </p:tav>
                                      </p:tavLst>
                                    </p:anim>
                                    <p:anim calcmode="lin" valueType="num">
                                      <p:cBhvr additive="base">
                                        <p:cTn id="20" dur="500" fill="hold"/>
                                        <p:tgtEl>
                                          <p:spTgt spid="8243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4322" grpId="0"/>
      <p:bldP spid="824323" grpId="0"/>
      <p:bldP spid="82432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2706" name="Rectangle 2"/>
          <p:cNvSpPr>
            <a:spLocks noGrp="1" noChangeArrowheads="1"/>
          </p:cNvSpPr>
          <p:nvPr>
            <p:ph type="title"/>
          </p:nvPr>
        </p:nvSpPr>
        <p:spPr/>
        <p:txBody>
          <a:bodyPr/>
          <a:lstStyle/>
          <a:p>
            <a:r>
              <a:rPr lang="en-US" sz="4000"/>
              <a:t>Bloom’s Taxonomy as a Framework</a:t>
            </a:r>
          </a:p>
        </p:txBody>
      </p:sp>
      <p:sp>
        <p:nvSpPr>
          <p:cNvPr id="712707" name="Rectangle 3"/>
          <p:cNvSpPr>
            <a:spLocks noGrp="1" noChangeArrowheads="1"/>
          </p:cNvSpPr>
          <p:nvPr>
            <p:ph type="body" idx="1"/>
          </p:nvPr>
        </p:nvSpPr>
        <p:spPr>
          <a:xfrm>
            <a:off x="457200" y="1676400"/>
            <a:ext cx="8229600" cy="3352800"/>
          </a:xfrm>
        </p:spPr>
        <p:txBody>
          <a:bodyPr/>
          <a:lstStyle/>
          <a:p>
            <a:pPr>
              <a:buFontTx/>
              <a:buNone/>
            </a:pPr>
            <a:r>
              <a:rPr lang="en-US" sz="2400"/>
              <a:t>A taxonomy of educational objectives “could do much to </a:t>
            </a:r>
          </a:p>
          <a:p>
            <a:pPr>
              <a:buFontTx/>
              <a:buNone/>
            </a:pPr>
            <a:r>
              <a:rPr lang="en-US" sz="2400"/>
              <a:t>bring order out of chaos in the field of education.  It could </a:t>
            </a:r>
          </a:p>
          <a:p>
            <a:pPr>
              <a:buFontTx/>
              <a:buNone/>
            </a:pPr>
            <a:r>
              <a:rPr lang="en-US" sz="2400"/>
              <a:t>furnish the conceptual framework around which our </a:t>
            </a:r>
          </a:p>
          <a:p>
            <a:pPr>
              <a:buFontTx/>
              <a:buNone/>
            </a:pPr>
            <a:r>
              <a:rPr lang="en-US" sz="2400"/>
              <a:t>descriptions of educational programs and experiences </a:t>
            </a:r>
          </a:p>
          <a:p>
            <a:pPr>
              <a:buFontTx/>
              <a:buNone/>
            </a:pPr>
            <a:r>
              <a:rPr lang="en-US" sz="2400"/>
              <a:t>could be oriented.  It could furnish a framework for the </a:t>
            </a:r>
          </a:p>
          <a:p>
            <a:pPr>
              <a:buFontTx/>
              <a:buNone/>
            </a:pPr>
            <a:r>
              <a:rPr lang="en-US" sz="2400"/>
              <a:t>development of educational theories and research.  It could</a:t>
            </a:r>
          </a:p>
          <a:p>
            <a:pPr>
              <a:buFontTx/>
              <a:buNone/>
            </a:pPr>
            <a:r>
              <a:rPr lang="en-US" sz="2400"/>
              <a:t>furnish the scheme needed for training our teachers and for </a:t>
            </a:r>
          </a:p>
          <a:p>
            <a:pPr>
              <a:buFontTx/>
              <a:buNone/>
            </a:pPr>
            <a:r>
              <a:rPr lang="en-US" sz="2400"/>
              <a:t>orienting them to the varied possibilities of education” </a:t>
            </a:r>
          </a:p>
          <a:p>
            <a:pPr>
              <a:buFontTx/>
              <a:buNone/>
            </a:pPr>
            <a:r>
              <a:rPr lang="en-US" sz="2400"/>
              <a:t>(Bloom, 1949)</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0466" name="Rectangle 2"/>
          <p:cNvSpPr>
            <a:spLocks noChangeArrowheads="1"/>
          </p:cNvSpPr>
          <p:nvPr/>
        </p:nvSpPr>
        <p:spPr bwMode="auto">
          <a:xfrm>
            <a:off x="457200" y="1219200"/>
            <a:ext cx="8286750" cy="701675"/>
          </a:xfrm>
          <a:prstGeom prst="rect">
            <a:avLst/>
          </a:prstGeom>
          <a:noFill/>
          <a:ln w="9525">
            <a:noFill/>
            <a:miter lim="800000"/>
            <a:headEnd/>
            <a:tailEnd/>
          </a:ln>
          <a:effectLst/>
        </p:spPr>
        <p:txBody>
          <a:bodyPr>
            <a:spAutoFit/>
          </a:bodyPr>
          <a:lstStyle/>
          <a:p>
            <a:pPr>
              <a:spcBef>
                <a:spcPct val="0"/>
              </a:spcBef>
            </a:pPr>
            <a:r>
              <a:rPr lang="en-US" sz="4000" b="1">
                <a:solidFill>
                  <a:schemeClr val="tx2"/>
                </a:solidFill>
                <a:effectLst>
                  <a:outerShdw blurRad="38100" dist="38100" dir="2700000" algn="tl">
                    <a:srgbClr val="000000"/>
                  </a:outerShdw>
                </a:effectLst>
              </a:rPr>
              <a:t>   Verb = Explain = Understand</a:t>
            </a:r>
            <a:endParaRPr lang="en-US" sz="1800" b="1">
              <a:solidFill>
                <a:schemeClr val="tx2"/>
              </a:solidFill>
              <a:effectLst>
                <a:outerShdw blurRad="38100" dist="38100" dir="2700000" algn="tl">
                  <a:srgbClr val="000000"/>
                </a:outerShdw>
              </a:effectLst>
            </a:endParaRPr>
          </a:p>
        </p:txBody>
      </p:sp>
      <p:sp>
        <p:nvSpPr>
          <p:cNvPr id="830467" name="Text Box 3"/>
          <p:cNvSpPr txBox="1">
            <a:spLocks noChangeArrowheads="1"/>
          </p:cNvSpPr>
          <p:nvPr/>
        </p:nvSpPr>
        <p:spPr bwMode="auto">
          <a:xfrm>
            <a:off x="685800" y="2514600"/>
            <a:ext cx="7924800" cy="3140075"/>
          </a:xfrm>
          <a:prstGeom prst="rect">
            <a:avLst/>
          </a:prstGeom>
          <a:noFill/>
          <a:ln w="9525">
            <a:noFill/>
            <a:miter lim="800000"/>
            <a:headEnd/>
            <a:tailEnd/>
          </a:ln>
          <a:effectLst/>
        </p:spPr>
        <p:txBody>
          <a:bodyPr>
            <a:spAutoFit/>
          </a:bodyPr>
          <a:lstStyle/>
          <a:p>
            <a:pPr>
              <a:spcBef>
                <a:spcPct val="0"/>
              </a:spcBef>
            </a:pPr>
            <a:r>
              <a:rPr lang="en-US" sz="4000" b="1">
                <a:solidFill>
                  <a:srgbClr val="FFFFFF"/>
                </a:solidFill>
              </a:rPr>
              <a:t>Object  = </a:t>
            </a:r>
            <a:r>
              <a:rPr lang="en-US" sz="4000" b="1">
                <a:solidFill>
                  <a:schemeClr val="tx2"/>
                </a:solidFill>
                <a:effectLst>
                  <a:outerShdw blurRad="38100" dist="38100" dir="2700000" algn="tl">
                    <a:srgbClr val="000000"/>
                  </a:outerShdw>
                </a:effectLst>
              </a:rPr>
              <a:t>the political alliances and policies that impacted the United States in the latter part of the 20th Century = Conceptual Knowledge</a:t>
            </a:r>
          </a:p>
        </p:txBody>
      </p:sp>
      <p:sp>
        <p:nvSpPr>
          <p:cNvPr id="830468" name="Text Box 4"/>
          <p:cNvSpPr txBox="1">
            <a:spLocks noChangeArrowheads="1"/>
          </p:cNvSpPr>
          <p:nvPr/>
        </p:nvSpPr>
        <p:spPr bwMode="auto">
          <a:xfrm>
            <a:off x="2803525" y="5141913"/>
            <a:ext cx="4359275" cy="366712"/>
          </a:xfrm>
          <a:prstGeom prst="rect">
            <a:avLst/>
          </a:prstGeom>
          <a:noFill/>
          <a:ln w="9525">
            <a:noFill/>
            <a:miter lim="800000"/>
            <a:headEnd/>
            <a:tailEnd/>
          </a:ln>
          <a:effectLst/>
        </p:spPr>
        <p:txBody>
          <a:bodyPr>
            <a:spAutoFit/>
          </a:bodyPr>
          <a:lstStyle/>
          <a:p>
            <a:pPr algn="r">
              <a:spcBef>
                <a:spcPct val="0"/>
              </a:spcBef>
            </a:pPr>
            <a:endParaRPr lang="en-US" sz="1800" b="1">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30466"/>
                                        </p:tgtEl>
                                        <p:attrNameLst>
                                          <p:attrName>style.visibility</p:attrName>
                                        </p:attrNameLst>
                                      </p:cBhvr>
                                      <p:to>
                                        <p:strVal val="visible"/>
                                      </p:to>
                                    </p:set>
                                    <p:anim calcmode="lin" valueType="num">
                                      <p:cBhvr additive="base">
                                        <p:cTn id="7" dur="500" fill="hold"/>
                                        <p:tgtEl>
                                          <p:spTgt spid="830466"/>
                                        </p:tgtEl>
                                        <p:attrNameLst>
                                          <p:attrName>ppt_x</p:attrName>
                                        </p:attrNameLst>
                                      </p:cBhvr>
                                      <p:tavLst>
                                        <p:tav tm="0">
                                          <p:val>
                                            <p:strVal val="#ppt_x"/>
                                          </p:val>
                                        </p:tav>
                                        <p:tav tm="100000">
                                          <p:val>
                                            <p:strVal val="#ppt_x"/>
                                          </p:val>
                                        </p:tav>
                                      </p:tavLst>
                                    </p:anim>
                                    <p:anim calcmode="lin" valueType="num">
                                      <p:cBhvr additive="base">
                                        <p:cTn id="8" dur="500" fill="hold"/>
                                        <p:tgtEl>
                                          <p:spTgt spid="83046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30467"/>
                                        </p:tgtEl>
                                        <p:attrNameLst>
                                          <p:attrName>style.visibility</p:attrName>
                                        </p:attrNameLst>
                                      </p:cBhvr>
                                      <p:to>
                                        <p:strVal val="visible"/>
                                      </p:to>
                                    </p:set>
                                    <p:anim calcmode="lin" valueType="num">
                                      <p:cBhvr additive="base">
                                        <p:cTn id="13" dur="500" fill="hold"/>
                                        <p:tgtEl>
                                          <p:spTgt spid="830467"/>
                                        </p:tgtEl>
                                        <p:attrNameLst>
                                          <p:attrName>ppt_x</p:attrName>
                                        </p:attrNameLst>
                                      </p:cBhvr>
                                      <p:tavLst>
                                        <p:tav tm="0">
                                          <p:val>
                                            <p:strVal val="#ppt_x"/>
                                          </p:val>
                                        </p:tav>
                                        <p:tav tm="100000">
                                          <p:val>
                                            <p:strVal val="#ppt_x"/>
                                          </p:val>
                                        </p:tav>
                                      </p:tavLst>
                                    </p:anim>
                                    <p:anim calcmode="lin" valueType="num">
                                      <p:cBhvr additive="base">
                                        <p:cTn id="14" dur="500" fill="hold"/>
                                        <p:tgtEl>
                                          <p:spTgt spid="8304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0466" grpId="0"/>
      <p:bldP spid="83046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5346" name="Rectangle 2"/>
          <p:cNvSpPr>
            <a:spLocks noGrp="1" noChangeArrowheads="1"/>
          </p:cNvSpPr>
          <p:nvPr>
            <p:ph type="title"/>
          </p:nvPr>
        </p:nvSpPr>
        <p:spPr>
          <a:xfrm>
            <a:off x="533400" y="2895600"/>
            <a:ext cx="8229600" cy="1143000"/>
          </a:xfrm>
        </p:spPr>
        <p:txBody>
          <a:bodyPr/>
          <a:lstStyle/>
          <a:p>
            <a:r>
              <a:rPr lang="en-US" sz="4000">
                <a:latin typeface="Arial" charset="0"/>
              </a:rPr>
              <a:t>Summarize the provisions of the 13</a:t>
            </a:r>
            <a:r>
              <a:rPr lang="en-US" sz="4000" baseline="30000">
                <a:latin typeface="Arial" charset="0"/>
              </a:rPr>
              <a:t>th</a:t>
            </a:r>
            <a:r>
              <a:rPr lang="en-US" sz="4000">
                <a:latin typeface="Arial" charset="0"/>
              </a:rPr>
              <a:t>, 14</a:t>
            </a:r>
            <a:r>
              <a:rPr lang="en-US" sz="4000" baseline="30000">
                <a:latin typeface="Arial" charset="0"/>
              </a:rPr>
              <a:t>th</a:t>
            </a:r>
            <a:r>
              <a:rPr lang="en-US" sz="4000">
                <a:latin typeface="Arial" charset="0"/>
              </a:rPr>
              <a:t>, and 15</a:t>
            </a:r>
            <a:r>
              <a:rPr lang="en-US" sz="4000" baseline="30000">
                <a:latin typeface="Arial" charset="0"/>
              </a:rPr>
              <a:t>th</a:t>
            </a:r>
            <a:r>
              <a:rPr lang="en-US" sz="4000">
                <a:latin typeface="Arial" charset="0"/>
              </a:rPr>
              <a:t> Amendments to the Constitution, including how the amendments protected the rights of African Americans and sought to enhance their political, social, and economic opportunities</a:t>
            </a:r>
            <a:br>
              <a:rPr lang="en-US" sz="4000">
                <a:latin typeface="Arial" charset="0"/>
              </a:rPr>
            </a:br>
            <a:endParaRPr lang="en-US" sz="400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6370" name="Rectangle 2"/>
          <p:cNvSpPr>
            <a:spLocks noGrp="1" noChangeArrowheads="1"/>
          </p:cNvSpPr>
          <p:nvPr>
            <p:ph type="title"/>
          </p:nvPr>
        </p:nvSpPr>
        <p:spPr/>
        <p:txBody>
          <a:bodyPr/>
          <a:lstStyle/>
          <a:p>
            <a:pPr algn="l"/>
            <a:r>
              <a:rPr lang="en-US" sz="4000">
                <a:latin typeface="Arial" charset="0"/>
              </a:rPr>
              <a:t>  Verb = Summarize</a:t>
            </a:r>
          </a:p>
        </p:txBody>
      </p:sp>
      <p:sp>
        <p:nvSpPr>
          <p:cNvPr id="826371" name="Text Box 3"/>
          <p:cNvSpPr txBox="1">
            <a:spLocks noChangeArrowheads="1"/>
          </p:cNvSpPr>
          <p:nvPr/>
        </p:nvSpPr>
        <p:spPr bwMode="auto">
          <a:xfrm>
            <a:off x="762000" y="1371600"/>
            <a:ext cx="7848600" cy="1920875"/>
          </a:xfrm>
          <a:prstGeom prst="rect">
            <a:avLst/>
          </a:prstGeom>
          <a:noFill/>
          <a:ln w="9525">
            <a:noFill/>
            <a:miter lim="800000"/>
            <a:headEnd/>
            <a:tailEnd/>
          </a:ln>
          <a:effectLst/>
        </p:spPr>
        <p:txBody>
          <a:bodyPr>
            <a:spAutoFit/>
          </a:bodyPr>
          <a:lstStyle/>
          <a:p>
            <a:r>
              <a:rPr lang="en-US" sz="4000" b="1">
                <a:solidFill>
                  <a:srgbClr val="FFFFFF"/>
                </a:solidFill>
              </a:rPr>
              <a:t>Object = Provisions of the 13</a:t>
            </a:r>
            <a:r>
              <a:rPr lang="en-US" sz="4000" b="1" baseline="30000">
                <a:solidFill>
                  <a:srgbClr val="FFFFFF"/>
                </a:solidFill>
              </a:rPr>
              <a:t>th</a:t>
            </a:r>
            <a:r>
              <a:rPr lang="en-US" sz="4000" b="1">
                <a:solidFill>
                  <a:srgbClr val="FFFFFF"/>
                </a:solidFill>
              </a:rPr>
              <a:t>, 14</a:t>
            </a:r>
            <a:r>
              <a:rPr lang="en-US" sz="4000" b="1" baseline="30000">
                <a:solidFill>
                  <a:srgbClr val="FFFFFF"/>
                </a:solidFill>
              </a:rPr>
              <a:t>th</a:t>
            </a:r>
            <a:r>
              <a:rPr lang="en-US" sz="4000" b="1">
                <a:solidFill>
                  <a:srgbClr val="FFFFFF"/>
                </a:solidFill>
              </a:rPr>
              <a:t>, and 15</a:t>
            </a:r>
            <a:r>
              <a:rPr lang="en-US" sz="4000" b="1" baseline="30000">
                <a:solidFill>
                  <a:srgbClr val="FFFFFF"/>
                </a:solidFill>
              </a:rPr>
              <a:t>th</a:t>
            </a:r>
            <a:r>
              <a:rPr lang="en-US" sz="4000" b="1">
                <a:solidFill>
                  <a:srgbClr val="FFFFFF"/>
                </a:solidFill>
              </a:rPr>
              <a:t> Amendments to the Constitution </a:t>
            </a:r>
          </a:p>
        </p:txBody>
      </p:sp>
      <p:sp>
        <p:nvSpPr>
          <p:cNvPr id="826372" name="Text Box 4"/>
          <p:cNvSpPr txBox="1">
            <a:spLocks noChangeArrowheads="1"/>
          </p:cNvSpPr>
          <p:nvPr/>
        </p:nvSpPr>
        <p:spPr bwMode="auto">
          <a:xfrm>
            <a:off x="762000" y="3429000"/>
            <a:ext cx="7924800" cy="2528888"/>
          </a:xfrm>
          <a:prstGeom prst="rect">
            <a:avLst/>
          </a:prstGeom>
          <a:noFill/>
          <a:ln w="9525">
            <a:noFill/>
            <a:miter lim="800000"/>
            <a:headEnd/>
            <a:tailEnd/>
          </a:ln>
          <a:effectLst/>
        </p:spPr>
        <p:txBody>
          <a:bodyPr>
            <a:spAutoFit/>
          </a:bodyPr>
          <a:lstStyle/>
          <a:p>
            <a:r>
              <a:rPr lang="en-US" sz="3200" b="1">
                <a:solidFill>
                  <a:srgbClr val="FFFFFF"/>
                </a:solidFill>
              </a:rPr>
              <a:t>Including how the amendments protected the rights of African Americans and sought to enhance their political, social, and economic opportunities [Extraneous information]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6370"/>
                                        </p:tgtEl>
                                        <p:attrNameLst>
                                          <p:attrName>style.visibility</p:attrName>
                                        </p:attrNameLst>
                                      </p:cBhvr>
                                      <p:to>
                                        <p:strVal val="visible"/>
                                      </p:to>
                                    </p:set>
                                    <p:anim calcmode="lin" valueType="num">
                                      <p:cBhvr additive="base">
                                        <p:cTn id="7" dur="500" fill="hold"/>
                                        <p:tgtEl>
                                          <p:spTgt spid="826370"/>
                                        </p:tgtEl>
                                        <p:attrNameLst>
                                          <p:attrName>ppt_x</p:attrName>
                                        </p:attrNameLst>
                                      </p:cBhvr>
                                      <p:tavLst>
                                        <p:tav tm="0">
                                          <p:val>
                                            <p:strVal val="#ppt_x"/>
                                          </p:val>
                                        </p:tav>
                                        <p:tav tm="100000">
                                          <p:val>
                                            <p:strVal val="#ppt_x"/>
                                          </p:val>
                                        </p:tav>
                                      </p:tavLst>
                                    </p:anim>
                                    <p:anim calcmode="lin" valueType="num">
                                      <p:cBhvr additive="base">
                                        <p:cTn id="8" dur="500" fill="hold"/>
                                        <p:tgtEl>
                                          <p:spTgt spid="82637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26371"/>
                                        </p:tgtEl>
                                        <p:attrNameLst>
                                          <p:attrName>style.visibility</p:attrName>
                                        </p:attrNameLst>
                                      </p:cBhvr>
                                      <p:to>
                                        <p:strVal val="visible"/>
                                      </p:to>
                                    </p:set>
                                    <p:anim calcmode="lin" valueType="num">
                                      <p:cBhvr additive="base">
                                        <p:cTn id="13" dur="500" fill="hold"/>
                                        <p:tgtEl>
                                          <p:spTgt spid="826371"/>
                                        </p:tgtEl>
                                        <p:attrNameLst>
                                          <p:attrName>ppt_x</p:attrName>
                                        </p:attrNameLst>
                                      </p:cBhvr>
                                      <p:tavLst>
                                        <p:tav tm="0">
                                          <p:val>
                                            <p:strVal val="#ppt_x"/>
                                          </p:val>
                                        </p:tav>
                                        <p:tav tm="100000">
                                          <p:val>
                                            <p:strVal val="#ppt_x"/>
                                          </p:val>
                                        </p:tav>
                                      </p:tavLst>
                                    </p:anim>
                                    <p:anim calcmode="lin" valueType="num">
                                      <p:cBhvr additive="base">
                                        <p:cTn id="14" dur="500" fill="hold"/>
                                        <p:tgtEl>
                                          <p:spTgt spid="82637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26372"/>
                                        </p:tgtEl>
                                        <p:attrNameLst>
                                          <p:attrName>style.visibility</p:attrName>
                                        </p:attrNameLst>
                                      </p:cBhvr>
                                      <p:to>
                                        <p:strVal val="visible"/>
                                      </p:to>
                                    </p:set>
                                    <p:anim calcmode="lin" valueType="num">
                                      <p:cBhvr additive="base">
                                        <p:cTn id="19" dur="500" fill="hold"/>
                                        <p:tgtEl>
                                          <p:spTgt spid="826372"/>
                                        </p:tgtEl>
                                        <p:attrNameLst>
                                          <p:attrName>ppt_x</p:attrName>
                                        </p:attrNameLst>
                                      </p:cBhvr>
                                      <p:tavLst>
                                        <p:tav tm="0">
                                          <p:val>
                                            <p:strVal val="#ppt_x"/>
                                          </p:val>
                                        </p:tav>
                                        <p:tav tm="100000">
                                          <p:val>
                                            <p:strVal val="#ppt_x"/>
                                          </p:val>
                                        </p:tav>
                                      </p:tavLst>
                                    </p:anim>
                                    <p:anim calcmode="lin" valueType="num">
                                      <p:cBhvr additive="base">
                                        <p:cTn id="20" dur="500" fill="hold"/>
                                        <p:tgtEl>
                                          <p:spTgt spid="8263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6370" grpId="0"/>
      <p:bldP spid="826371" grpId="0"/>
      <p:bldP spid="82637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2514" name="Rectangle 2"/>
          <p:cNvSpPr>
            <a:spLocks noGrp="1" noChangeArrowheads="1"/>
          </p:cNvSpPr>
          <p:nvPr>
            <p:ph type="title"/>
          </p:nvPr>
        </p:nvSpPr>
        <p:spPr>
          <a:xfrm>
            <a:off x="457200" y="1219200"/>
            <a:ext cx="8229600" cy="1371600"/>
          </a:xfrm>
        </p:spPr>
        <p:txBody>
          <a:bodyPr/>
          <a:lstStyle/>
          <a:p>
            <a:pPr algn="l"/>
            <a:r>
              <a:rPr lang="en-US" sz="4000">
                <a:latin typeface="Arial" charset="0"/>
              </a:rPr>
              <a:t>  Verb = Summarize = Understand</a:t>
            </a:r>
          </a:p>
        </p:txBody>
      </p:sp>
      <p:sp>
        <p:nvSpPr>
          <p:cNvPr id="832515" name="Text Box 3"/>
          <p:cNvSpPr txBox="1">
            <a:spLocks noChangeArrowheads="1"/>
          </p:cNvSpPr>
          <p:nvPr/>
        </p:nvSpPr>
        <p:spPr bwMode="auto">
          <a:xfrm>
            <a:off x="762000" y="2895600"/>
            <a:ext cx="7848600" cy="2530475"/>
          </a:xfrm>
          <a:prstGeom prst="rect">
            <a:avLst/>
          </a:prstGeom>
          <a:noFill/>
          <a:ln w="9525">
            <a:noFill/>
            <a:miter lim="800000"/>
            <a:headEnd/>
            <a:tailEnd/>
          </a:ln>
          <a:effectLst/>
        </p:spPr>
        <p:txBody>
          <a:bodyPr>
            <a:spAutoFit/>
          </a:bodyPr>
          <a:lstStyle/>
          <a:p>
            <a:r>
              <a:rPr lang="en-US" sz="4000" b="1">
                <a:solidFill>
                  <a:srgbClr val="FFFFFF"/>
                </a:solidFill>
              </a:rPr>
              <a:t>Object = Provisions of the 13</a:t>
            </a:r>
            <a:r>
              <a:rPr lang="en-US" sz="4000" b="1" baseline="30000">
                <a:solidFill>
                  <a:srgbClr val="FFFFFF"/>
                </a:solidFill>
              </a:rPr>
              <a:t>th</a:t>
            </a:r>
            <a:r>
              <a:rPr lang="en-US" sz="4000" b="1">
                <a:solidFill>
                  <a:srgbClr val="FFFFFF"/>
                </a:solidFill>
              </a:rPr>
              <a:t>, 14</a:t>
            </a:r>
            <a:r>
              <a:rPr lang="en-US" sz="4000" b="1" baseline="30000">
                <a:solidFill>
                  <a:srgbClr val="FFFFFF"/>
                </a:solidFill>
              </a:rPr>
              <a:t>th</a:t>
            </a:r>
            <a:r>
              <a:rPr lang="en-US" sz="4000" b="1">
                <a:solidFill>
                  <a:srgbClr val="FFFFFF"/>
                </a:solidFill>
              </a:rPr>
              <a:t>, and 15</a:t>
            </a:r>
            <a:r>
              <a:rPr lang="en-US" sz="4000" b="1" baseline="30000">
                <a:solidFill>
                  <a:srgbClr val="FFFFFF"/>
                </a:solidFill>
              </a:rPr>
              <a:t>th</a:t>
            </a:r>
            <a:r>
              <a:rPr lang="en-US" sz="4000" b="1">
                <a:solidFill>
                  <a:srgbClr val="FFFFFF"/>
                </a:solidFill>
              </a:rPr>
              <a:t> Amendments to the Constitution = Factual Knowledge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32514"/>
                                        </p:tgtEl>
                                        <p:attrNameLst>
                                          <p:attrName>style.visibility</p:attrName>
                                        </p:attrNameLst>
                                      </p:cBhvr>
                                      <p:to>
                                        <p:strVal val="visible"/>
                                      </p:to>
                                    </p:set>
                                    <p:anim calcmode="lin" valueType="num">
                                      <p:cBhvr additive="base">
                                        <p:cTn id="7" dur="500" fill="hold"/>
                                        <p:tgtEl>
                                          <p:spTgt spid="832514"/>
                                        </p:tgtEl>
                                        <p:attrNameLst>
                                          <p:attrName>ppt_x</p:attrName>
                                        </p:attrNameLst>
                                      </p:cBhvr>
                                      <p:tavLst>
                                        <p:tav tm="0">
                                          <p:val>
                                            <p:strVal val="#ppt_x"/>
                                          </p:val>
                                        </p:tav>
                                        <p:tav tm="100000">
                                          <p:val>
                                            <p:strVal val="#ppt_x"/>
                                          </p:val>
                                        </p:tav>
                                      </p:tavLst>
                                    </p:anim>
                                    <p:anim calcmode="lin" valueType="num">
                                      <p:cBhvr additive="base">
                                        <p:cTn id="8" dur="500" fill="hold"/>
                                        <p:tgtEl>
                                          <p:spTgt spid="8325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32515"/>
                                        </p:tgtEl>
                                        <p:attrNameLst>
                                          <p:attrName>style.visibility</p:attrName>
                                        </p:attrNameLst>
                                      </p:cBhvr>
                                      <p:to>
                                        <p:strVal val="visible"/>
                                      </p:to>
                                    </p:set>
                                    <p:anim calcmode="lin" valueType="num">
                                      <p:cBhvr additive="base">
                                        <p:cTn id="13" dur="500" fill="hold"/>
                                        <p:tgtEl>
                                          <p:spTgt spid="832515"/>
                                        </p:tgtEl>
                                        <p:attrNameLst>
                                          <p:attrName>ppt_x</p:attrName>
                                        </p:attrNameLst>
                                      </p:cBhvr>
                                      <p:tavLst>
                                        <p:tav tm="0">
                                          <p:val>
                                            <p:strVal val="#ppt_x"/>
                                          </p:val>
                                        </p:tav>
                                        <p:tav tm="100000">
                                          <p:val>
                                            <p:strVal val="#ppt_x"/>
                                          </p:val>
                                        </p:tav>
                                      </p:tavLst>
                                    </p:anim>
                                    <p:anim calcmode="lin" valueType="num">
                                      <p:cBhvr additive="base">
                                        <p:cTn id="14" dur="500" fill="hold"/>
                                        <p:tgtEl>
                                          <p:spTgt spid="8325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2514" grpId="0"/>
      <p:bldP spid="8325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3538" name="Text Box 2"/>
          <p:cNvSpPr txBox="1">
            <a:spLocks noChangeArrowheads="1"/>
          </p:cNvSpPr>
          <p:nvPr/>
        </p:nvSpPr>
        <p:spPr bwMode="auto">
          <a:xfrm>
            <a:off x="2511425" y="0"/>
            <a:ext cx="4332288" cy="519113"/>
          </a:xfrm>
          <a:prstGeom prst="rect">
            <a:avLst/>
          </a:prstGeom>
          <a:solidFill>
            <a:schemeClr val="bg1"/>
          </a:solidFill>
          <a:ln w="9525">
            <a:noFill/>
            <a:miter lim="800000"/>
            <a:headEnd/>
            <a:tailEnd/>
          </a:ln>
          <a:effectLst/>
        </p:spPr>
        <p:txBody>
          <a:bodyPr wrap="none">
            <a:spAutoFit/>
          </a:bodyPr>
          <a:lstStyle/>
          <a:p>
            <a:pPr algn="ctr">
              <a:spcBef>
                <a:spcPct val="0"/>
              </a:spcBef>
            </a:pPr>
            <a:r>
              <a:rPr lang="en-US" sz="2800" b="1"/>
              <a:t>THE TAXONOMY TABLE</a:t>
            </a:r>
          </a:p>
        </p:txBody>
      </p:sp>
      <p:sp>
        <p:nvSpPr>
          <p:cNvPr id="833539" name="Text Box 3"/>
          <p:cNvSpPr txBox="1">
            <a:spLocks noChangeArrowheads="1"/>
          </p:cNvSpPr>
          <p:nvPr/>
        </p:nvSpPr>
        <p:spPr bwMode="auto">
          <a:xfrm>
            <a:off x="2971800" y="609600"/>
            <a:ext cx="4495800" cy="396875"/>
          </a:xfrm>
          <a:prstGeom prst="rect">
            <a:avLst/>
          </a:prstGeom>
          <a:solidFill>
            <a:schemeClr val="bg1"/>
          </a:solidFill>
          <a:ln w="9525">
            <a:noFill/>
            <a:miter lim="800000"/>
            <a:headEnd/>
            <a:tailEnd/>
          </a:ln>
          <a:effectLst/>
        </p:spPr>
        <p:txBody>
          <a:bodyPr>
            <a:spAutoFit/>
          </a:bodyPr>
          <a:lstStyle/>
          <a:p>
            <a:pPr>
              <a:spcBef>
                <a:spcPct val="0"/>
              </a:spcBef>
            </a:pPr>
            <a:r>
              <a:rPr lang="en-US" sz="2000" b="1" u="sng"/>
              <a:t>COGNITIVE PROCESS DIMENSION</a:t>
            </a:r>
          </a:p>
        </p:txBody>
      </p:sp>
      <p:sp>
        <p:nvSpPr>
          <p:cNvPr id="833540" name="Rectangle 4"/>
          <p:cNvSpPr>
            <a:spLocks noChangeArrowheads="1"/>
          </p:cNvSpPr>
          <p:nvPr/>
        </p:nvSpPr>
        <p:spPr bwMode="auto">
          <a:xfrm>
            <a:off x="7947025" y="5432425"/>
            <a:ext cx="1047750" cy="7508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41" name="Rectangle 5"/>
          <p:cNvSpPr>
            <a:spLocks noChangeArrowheads="1"/>
          </p:cNvSpPr>
          <p:nvPr/>
        </p:nvSpPr>
        <p:spPr bwMode="auto">
          <a:xfrm>
            <a:off x="6897688" y="5432425"/>
            <a:ext cx="1049337" cy="7508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42" name="Rectangle 6"/>
          <p:cNvSpPr>
            <a:spLocks noChangeArrowheads="1"/>
          </p:cNvSpPr>
          <p:nvPr/>
        </p:nvSpPr>
        <p:spPr bwMode="auto">
          <a:xfrm>
            <a:off x="5624513" y="5432425"/>
            <a:ext cx="1273175" cy="7508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43" name="Rectangle 7"/>
          <p:cNvSpPr>
            <a:spLocks noChangeArrowheads="1"/>
          </p:cNvSpPr>
          <p:nvPr/>
        </p:nvSpPr>
        <p:spPr bwMode="auto">
          <a:xfrm>
            <a:off x="4425950" y="5432425"/>
            <a:ext cx="1198563" cy="7508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44" name="Rectangle 8"/>
          <p:cNvSpPr>
            <a:spLocks noChangeArrowheads="1"/>
          </p:cNvSpPr>
          <p:nvPr/>
        </p:nvSpPr>
        <p:spPr bwMode="auto">
          <a:xfrm>
            <a:off x="3152775" y="5432425"/>
            <a:ext cx="1273175" cy="7508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45" name="Rectangle 9"/>
          <p:cNvSpPr>
            <a:spLocks noChangeArrowheads="1"/>
          </p:cNvSpPr>
          <p:nvPr/>
        </p:nvSpPr>
        <p:spPr bwMode="auto">
          <a:xfrm>
            <a:off x="2030413" y="5432425"/>
            <a:ext cx="1122362" cy="7508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46" name="Rectangle 10"/>
          <p:cNvSpPr>
            <a:spLocks noChangeArrowheads="1"/>
          </p:cNvSpPr>
          <p:nvPr/>
        </p:nvSpPr>
        <p:spPr bwMode="auto">
          <a:xfrm>
            <a:off x="7947025" y="4692650"/>
            <a:ext cx="1047750" cy="739775"/>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47" name="Rectangle 11"/>
          <p:cNvSpPr>
            <a:spLocks noChangeArrowheads="1"/>
          </p:cNvSpPr>
          <p:nvPr/>
        </p:nvSpPr>
        <p:spPr bwMode="auto">
          <a:xfrm>
            <a:off x="6897688" y="4692650"/>
            <a:ext cx="1049337" cy="739775"/>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48" name="Rectangle 12"/>
          <p:cNvSpPr>
            <a:spLocks noChangeArrowheads="1"/>
          </p:cNvSpPr>
          <p:nvPr/>
        </p:nvSpPr>
        <p:spPr bwMode="auto">
          <a:xfrm>
            <a:off x="5624513" y="4692650"/>
            <a:ext cx="1273175" cy="739775"/>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49" name="Rectangle 13"/>
          <p:cNvSpPr>
            <a:spLocks noChangeArrowheads="1"/>
          </p:cNvSpPr>
          <p:nvPr/>
        </p:nvSpPr>
        <p:spPr bwMode="auto">
          <a:xfrm>
            <a:off x="4425950" y="4692650"/>
            <a:ext cx="1198563" cy="739775"/>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50" name="Rectangle 14"/>
          <p:cNvSpPr>
            <a:spLocks noChangeArrowheads="1"/>
          </p:cNvSpPr>
          <p:nvPr/>
        </p:nvSpPr>
        <p:spPr bwMode="auto">
          <a:xfrm>
            <a:off x="3152775" y="4692650"/>
            <a:ext cx="1273175" cy="739775"/>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51" name="Rectangle 15"/>
          <p:cNvSpPr>
            <a:spLocks noChangeArrowheads="1"/>
          </p:cNvSpPr>
          <p:nvPr/>
        </p:nvSpPr>
        <p:spPr bwMode="auto">
          <a:xfrm>
            <a:off x="2030413" y="4692650"/>
            <a:ext cx="1122362" cy="739775"/>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52" name="Rectangle 16"/>
          <p:cNvSpPr>
            <a:spLocks noChangeArrowheads="1"/>
          </p:cNvSpPr>
          <p:nvPr/>
        </p:nvSpPr>
        <p:spPr bwMode="auto">
          <a:xfrm>
            <a:off x="7947025" y="3919538"/>
            <a:ext cx="1047750" cy="773112"/>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53" name="Rectangle 17"/>
          <p:cNvSpPr>
            <a:spLocks noChangeArrowheads="1"/>
          </p:cNvSpPr>
          <p:nvPr/>
        </p:nvSpPr>
        <p:spPr bwMode="auto">
          <a:xfrm>
            <a:off x="6897688" y="3919538"/>
            <a:ext cx="1049337" cy="773112"/>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54" name="Rectangle 18"/>
          <p:cNvSpPr>
            <a:spLocks noChangeArrowheads="1"/>
          </p:cNvSpPr>
          <p:nvPr/>
        </p:nvSpPr>
        <p:spPr bwMode="auto">
          <a:xfrm>
            <a:off x="5624513" y="3919538"/>
            <a:ext cx="1273175" cy="773112"/>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55" name="Rectangle 19"/>
          <p:cNvSpPr>
            <a:spLocks noChangeArrowheads="1"/>
          </p:cNvSpPr>
          <p:nvPr/>
        </p:nvSpPr>
        <p:spPr bwMode="auto">
          <a:xfrm>
            <a:off x="4425950" y="3919538"/>
            <a:ext cx="1198563" cy="773112"/>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56" name="Rectangle 20"/>
          <p:cNvSpPr>
            <a:spLocks noChangeArrowheads="1"/>
          </p:cNvSpPr>
          <p:nvPr/>
        </p:nvSpPr>
        <p:spPr bwMode="auto">
          <a:xfrm>
            <a:off x="3124200" y="3886200"/>
            <a:ext cx="1273175" cy="773113"/>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1000">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r>
              <a:rPr lang="en-US">
                <a:effectLst>
                  <a:outerShdw blurRad="38100" dist="38100" dir="2700000" algn="tl">
                    <a:srgbClr val="000000"/>
                  </a:outerShdw>
                </a:effectLst>
                <a:latin typeface="Tahoma" charset="0"/>
              </a:rPr>
              <a:t>Standard 1</a:t>
            </a:r>
          </a:p>
        </p:txBody>
      </p:sp>
      <p:sp>
        <p:nvSpPr>
          <p:cNvPr id="833557" name="Rectangle 21"/>
          <p:cNvSpPr>
            <a:spLocks noChangeArrowheads="1"/>
          </p:cNvSpPr>
          <p:nvPr/>
        </p:nvSpPr>
        <p:spPr bwMode="auto">
          <a:xfrm>
            <a:off x="2030413" y="3919538"/>
            <a:ext cx="1122362" cy="773112"/>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58" name="Rectangle 22"/>
          <p:cNvSpPr>
            <a:spLocks noChangeArrowheads="1"/>
          </p:cNvSpPr>
          <p:nvPr/>
        </p:nvSpPr>
        <p:spPr bwMode="auto">
          <a:xfrm>
            <a:off x="7947025" y="3201988"/>
            <a:ext cx="1047750"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59" name="Rectangle 23"/>
          <p:cNvSpPr>
            <a:spLocks noChangeArrowheads="1"/>
          </p:cNvSpPr>
          <p:nvPr/>
        </p:nvSpPr>
        <p:spPr bwMode="auto">
          <a:xfrm>
            <a:off x="6897688" y="3201988"/>
            <a:ext cx="1049337"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60" name="Rectangle 24"/>
          <p:cNvSpPr>
            <a:spLocks noChangeArrowheads="1"/>
          </p:cNvSpPr>
          <p:nvPr/>
        </p:nvSpPr>
        <p:spPr bwMode="auto">
          <a:xfrm>
            <a:off x="5624513" y="3201988"/>
            <a:ext cx="1273175"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61" name="Rectangle 25"/>
          <p:cNvSpPr>
            <a:spLocks noChangeArrowheads="1"/>
          </p:cNvSpPr>
          <p:nvPr/>
        </p:nvSpPr>
        <p:spPr bwMode="auto">
          <a:xfrm>
            <a:off x="4425950" y="3201988"/>
            <a:ext cx="1198563"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62" name="Rectangle 26"/>
          <p:cNvSpPr>
            <a:spLocks noChangeArrowheads="1"/>
          </p:cNvSpPr>
          <p:nvPr/>
        </p:nvSpPr>
        <p:spPr bwMode="auto">
          <a:xfrm>
            <a:off x="533400" y="3200400"/>
            <a:ext cx="1447800"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r>
              <a:rPr lang="en-US" sz="1200">
                <a:effectLst>
                  <a:outerShdw blurRad="38100" dist="38100" dir="2700000" algn="tl">
                    <a:srgbClr val="000000"/>
                  </a:outerShdw>
                </a:effectLst>
                <a:latin typeface="Tahoma" charset="0"/>
              </a:rPr>
              <a:t>FACTUAL KNOWLEDGE</a:t>
            </a:r>
          </a:p>
        </p:txBody>
      </p:sp>
      <p:sp>
        <p:nvSpPr>
          <p:cNvPr id="833563" name="Rectangle 27"/>
          <p:cNvSpPr>
            <a:spLocks noChangeArrowheads="1"/>
          </p:cNvSpPr>
          <p:nvPr/>
        </p:nvSpPr>
        <p:spPr bwMode="auto">
          <a:xfrm>
            <a:off x="2057400" y="3200400"/>
            <a:ext cx="1122363"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2800">
              <a:effectLst>
                <a:outerShdw blurRad="38100" dist="38100" dir="2700000" algn="tl">
                  <a:srgbClr val="000000"/>
                </a:outerShdw>
              </a:effectLst>
              <a:latin typeface="Tahoma" charset="0"/>
            </a:endParaRPr>
          </a:p>
        </p:txBody>
      </p:sp>
      <p:sp>
        <p:nvSpPr>
          <p:cNvPr id="833564" name="Rectangle 28"/>
          <p:cNvSpPr>
            <a:spLocks noChangeArrowheads="1"/>
          </p:cNvSpPr>
          <p:nvPr/>
        </p:nvSpPr>
        <p:spPr bwMode="auto">
          <a:xfrm>
            <a:off x="7947025" y="990600"/>
            <a:ext cx="1047750"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200" b="1">
              <a:effectLst>
                <a:outerShdw blurRad="38100" dist="38100" dir="2700000" algn="tl">
                  <a:srgbClr val="000000"/>
                </a:outerShdw>
              </a:effectLst>
              <a:latin typeface="Tahoma" charset="0"/>
            </a:endParaRPr>
          </a:p>
        </p:txBody>
      </p:sp>
      <p:sp>
        <p:nvSpPr>
          <p:cNvPr id="833565" name="Rectangle 29"/>
          <p:cNvSpPr>
            <a:spLocks noChangeArrowheads="1"/>
          </p:cNvSpPr>
          <p:nvPr/>
        </p:nvSpPr>
        <p:spPr bwMode="auto">
          <a:xfrm>
            <a:off x="6897688" y="990600"/>
            <a:ext cx="1049337"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000">
              <a:solidFill>
                <a:srgbClr val="FF0000"/>
              </a:solidFill>
              <a:effectLst>
                <a:outerShdw blurRad="38100" dist="38100" dir="2700000" algn="tl">
                  <a:srgbClr val="000000"/>
                </a:outerShdw>
              </a:effectLst>
              <a:latin typeface="Tahoma" charset="0"/>
            </a:endParaRPr>
          </a:p>
        </p:txBody>
      </p:sp>
      <p:sp>
        <p:nvSpPr>
          <p:cNvPr id="833566" name="Rectangle 30"/>
          <p:cNvSpPr>
            <a:spLocks noChangeArrowheads="1"/>
          </p:cNvSpPr>
          <p:nvPr/>
        </p:nvSpPr>
        <p:spPr bwMode="auto">
          <a:xfrm>
            <a:off x="5624513" y="990600"/>
            <a:ext cx="1273175"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200" b="1">
              <a:effectLst>
                <a:outerShdw blurRad="38100" dist="38100" dir="2700000" algn="tl">
                  <a:srgbClr val="000000"/>
                </a:outerShdw>
              </a:effectLst>
              <a:latin typeface="Tahoma" charset="0"/>
            </a:endParaRPr>
          </a:p>
        </p:txBody>
      </p:sp>
      <p:sp>
        <p:nvSpPr>
          <p:cNvPr id="833567" name="Rectangle 31"/>
          <p:cNvSpPr>
            <a:spLocks noChangeArrowheads="1"/>
          </p:cNvSpPr>
          <p:nvPr/>
        </p:nvSpPr>
        <p:spPr bwMode="auto">
          <a:xfrm>
            <a:off x="4425950" y="990600"/>
            <a:ext cx="1198563"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200" b="1">
              <a:effectLst>
                <a:outerShdw blurRad="38100" dist="38100" dir="2700000" algn="tl">
                  <a:srgbClr val="000000"/>
                </a:outerShdw>
              </a:effectLst>
              <a:latin typeface="Tahoma" charset="0"/>
            </a:endParaRPr>
          </a:p>
        </p:txBody>
      </p:sp>
      <p:sp>
        <p:nvSpPr>
          <p:cNvPr id="833568" name="Rectangle 32"/>
          <p:cNvSpPr>
            <a:spLocks noChangeArrowheads="1"/>
          </p:cNvSpPr>
          <p:nvPr/>
        </p:nvSpPr>
        <p:spPr bwMode="auto">
          <a:xfrm>
            <a:off x="3152775" y="990600"/>
            <a:ext cx="1273175"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000" b="1">
              <a:effectLst>
                <a:outerShdw blurRad="38100" dist="38100" dir="2700000" algn="tl">
                  <a:srgbClr val="000000"/>
                </a:outerShdw>
              </a:effectLst>
              <a:latin typeface="Tahoma" charset="0"/>
            </a:endParaRPr>
          </a:p>
        </p:txBody>
      </p:sp>
      <p:sp>
        <p:nvSpPr>
          <p:cNvPr id="833569" name="Rectangle 33"/>
          <p:cNvSpPr>
            <a:spLocks noChangeArrowheads="1"/>
          </p:cNvSpPr>
          <p:nvPr/>
        </p:nvSpPr>
        <p:spPr bwMode="auto">
          <a:xfrm>
            <a:off x="2030413" y="990600"/>
            <a:ext cx="1122362" cy="2211388"/>
          </a:xfrm>
          <a:prstGeom prst="rect">
            <a:avLst/>
          </a:prstGeom>
          <a:noFill/>
          <a:ln w="9525">
            <a:noFill/>
            <a:miter lim="800000"/>
            <a:headEnd/>
            <a:tailEnd/>
          </a:ln>
          <a:effectLst/>
        </p:spPr>
        <p:txBody>
          <a:bodyPr/>
          <a:lstStyle/>
          <a:p>
            <a:pPr algn="ctr">
              <a:spcBef>
                <a:spcPct val="20000"/>
              </a:spcBef>
              <a:buClr>
                <a:schemeClr val="hlink"/>
              </a:buClr>
              <a:buSzPct val="65000"/>
              <a:buFont typeface="Wingdings" pitchFamily="2" charset="2"/>
              <a:buNone/>
            </a:pPr>
            <a:endParaRPr lang="en-US" sz="1000" b="1" i="1">
              <a:solidFill>
                <a:srgbClr val="FF0000"/>
              </a:solidFill>
              <a:effectLst>
                <a:outerShdw blurRad="38100" dist="38100" dir="2700000" algn="tl">
                  <a:srgbClr val="000000"/>
                </a:outerShdw>
              </a:effectLst>
              <a:latin typeface="Tahoma" charset="0"/>
            </a:endParaRPr>
          </a:p>
        </p:txBody>
      </p:sp>
      <p:sp>
        <p:nvSpPr>
          <p:cNvPr id="833570" name="Rectangle 34"/>
          <p:cNvSpPr>
            <a:spLocks noChangeArrowheads="1"/>
          </p:cNvSpPr>
          <p:nvPr/>
        </p:nvSpPr>
        <p:spPr bwMode="auto">
          <a:xfrm>
            <a:off x="457200" y="990600"/>
            <a:ext cx="1676400" cy="2211388"/>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r>
              <a:rPr lang="en-US" sz="1600" b="1">
                <a:effectLst>
                  <a:outerShdw blurRad="38100" dist="38100" dir="2700000" algn="tl">
                    <a:srgbClr val="000000"/>
                  </a:outerShdw>
                </a:effectLst>
              </a:rPr>
              <a:t>KNOWLEDGE</a:t>
            </a:r>
          </a:p>
          <a:p>
            <a:pPr>
              <a:spcBef>
                <a:spcPct val="20000"/>
              </a:spcBef>
              <a:buClr>
                <a:schemeClr val="hlink"/>
              </a:buClr>
              <a:buSzPct val="65000"/>
              <a:buFont typeface="Wingdings" pitchFamily="2" charset="2"/>
              <a:buNone/>
            </a:pPr>
            <a:r>
              <a:rPr lang="en-US" sz="1800" b="1">
                <a:effectLst>
                  <a:outerShdw blurRad="38100" dist="38100" dir="2700000" algn="tl">
                    <a:srgbClr val="000000"/>
                  </a:outerShdw>
                </a:effectLst>
              </a:rPr>
              <a:t>DIMENSION</a:t>
            </a:r>
          </a:p>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endParaRPr lang="en-US" b="1" u="sng">
              <a:effectLst>
                <a:outerShdw blurRad="38100" dist="38100" dir="2700000" algn="tl">
                  <a:srgbClr val="000000"/>
                </a:outerShdw>
              </a:effectLst>
              <a:latin typeface="Tahoma" charset="0"/>
            </a:endParaRPr>
          </a:p>
        </p:txBody>
      </p:sp>
      <p:sp>
        <p:nvSpPr>
          <p:cNvPr id="833571" name="Line 35"/>
          <p:cNvSpPr>
            <a:spLocks noChangeShapeType="1"/>
          </p:cNvSpPr>
          <p:nvPr/>
        </p:nvSpPr>
        <p:spPr bwMode="auto">
          <a:xfrm>
            <a:off x="457200" y="990600"/>
            <a:ext cx="8537575" cy="0"/>
          </a:xfrm>
          <a:prstGeom prst="line">
            <a:avLst/>
          </a:prstGeom>
          <a:noFill/>
          <a:ln w="28575" cap="sq">
            <a:solidFill>
              <a:schemeClr val="tx1"/>
            </a:solidFill>
            <a:round/>
            <a:headEnd/>
            <a:tailEnd/>
          </a:ln>
          <a:effectLst/>
        </p:spPr>
        <p:txBody>
          <a:bodyPr/>
          <a:lstStyle/>
          <a:p>
            <a:endParaRPr lang="en-US"/>
          </a:p>
        </p:txBody>
      </p:sp>
      <p:sp>
        <p:nvSpPr>
          <p:cNvPr id="833572" name="Line 36"/>
          <p:cNvSpPr>
            <a:spLocks noChangeShapeType="1"/>
          </p:cNvSpPr>
          <p:nvPr/>
        </p:nvSpPr>
        <p:spPr bwMode="auto">
          <a:xfrm>
            <a:off x="457200" y="3201988"/>
            <a:ext cx="8537575" cy="0"/>
          </a:xfrm>
          <a:prstGeom prst="line">
            <a:avLst/>
          </a:prstGeom>
          <a:noFill/>
          <a:ln w="12700">
            <a:solidFill>
              <a:schemeClr val="tx1"/>
            </a:solidFill>
            <a:round/>
            <a:headEnd/>
            <a:tailEnd/>
          </a:ln>
          <a:effectLst/>
        </p:spPr>
        <p:txBody>
          <a:bodyPr/>
          <a:lstStyle/>
          <a:p>
            <a:endParaRPr lang="en-US"/>
          </a:p>
        </p:txBody>
      </p:sp>
      <p:sp>
        <p:nvSpPr>
          <p:cNvPr id="833573" name="Line 37"/>
          <p:cNvSpPr>
            <a:spLocks noChangeShapeType="1"/>
          </p:cNvSpPr>
          <p:nvPr/>
        </p:nvSpPr>
        <p:spPr bwMode="auto">
          <a:xfrm>
            <a:off x="457200" y="3919538"/>
            <a:ext cx="8537575" cy="0"/>
          </a:xfrm>
          <a:prstGeom prst="line">
            <a:avLst/>
          </a:prstGeom>
          <a:noFill/>
          <a:ln w="12700">
            <a:solidFill>
              <a:schemeClr val="tx1"/>
            </a:solidFill>
            <a:round/>
            <a:headEnd/>
            <a:tailEnd/>
          </a:ln>
          <a:effectLst/>
        </p:spPr>
        <p:txBody>
          <a:bodyPr/>
          <a:lstStyle/>
          <a:p>
            <a:endParaRPr lang="en-US"/>
          </a:p>
        </p:txBody>
      </p:sp>
      <p:sp>
        <p:nvSpPr>
          <p:cNvPr id="833574" name="Line 38"/>
          <p:cNvSpPr>
            <a:spLocks noChangeShapeType="1"/>
          </p:cNvSpPr>
          <p:nvPr/>
        </p:nvSpPr>
        <p:spPr bwMode="auto">
          <a:xfrm>
            <a:off x="457200" y="4692650"/>
            <a:ext cx="8537575" cy="0"/>
          </a:xfrm>
          <a:prstGeom prst="line">
            <a:avLst/>
          </a:prstGeom>
          <a:noFill/>
          <a:ln w="12700">
            <a:solidFill>
              <a:schemeClr val="tx1"/>
            </a:solidFill>
            <a:round/>
            <a:headEnd/>
            <a:tailEnd/>
          </a:ln>
          <a:effectLst/>
        </p:spPr>
        <p:txBody>
          <a:bodyPr/>
          <a:lstStyle/>
          <a:p>
            <a:endParaRPr lang="en-US"/>
          </a:p>
        </p:txBody>
      </p:sp>
      <p:sp>
        <p:nvSpPr>
          <p:cNvPr id="833575" name="Line 39"/>
          <p:cNvSpPr>
            <a:spLocks noChangeShapeType="1"/>
          </p:cNvSpPr>
          <p:nvPr/>
        </p:nvSpPr>
        <p:spPr bwMode="auto">
          <a:xfrm>
            <a:off x="457200" y="5432425"/>
            <a:ext cx="8537575" cy="0"/>
          </a:xfrm>
          <a:prstGeom prst="line">
            <a:avLst/>
          </a:prstGeom>
          <a:noFill/>
          <a:ln w="12700">
            <a:solidFill>
              <a:schemeClr val="tx1"/>
            </a:solidFill>
            <a:round/>
            <a:headEnd/>
            <a:tailEnd/>
          </a:ln>
          <a:effectLst/>
        </p:spPr>
        <p:txBody>
          <a:bodyPr/>
          <a:lstStyle/>
          <a:p>
            <a:endParaRPr lang="en-US"/>
          </a:p>
        </p:txBody>
      </p:sp>
      <p:sp>
        <p:nvSpPr>
          <p:cNvPr id="833576" name="Line 40"/>
          <p:cNvSpPr>
            <a:spLocks noChangeShapeType="1"/>
          </p:cNvSpPr>
          <p:nvPr/>
        </p:nvSpPr>
        <p:spPr bwMode="auto">
          <a:xfrm>
            <a:off x="606425" y="6172200"/>
            <a:ext cx="8537575" cy="0"/>
          </a:xfrm>
          <a:prstGeom prst="line">
            <a:avLst/>
          </a:prstGeom>
          <a:noFill/>
          <a:ln w="28575" cap="sq">
            <a:solidFill>
              <a:schemeClr val="tx1"/>
            </a:solidFill>
            <a:round/>
            <a:headEnd/>
            <a:tailEnd/>
          </a:ln>
          <a:effectLst/>
        </p:spPr>
        <p:txBody>
          <a:bodyPr/>
          <a:lstStyle/>
          <a:p>
            <a:endParaRPr lang="en-US"/>
          </a:p>
        </p:txBody>
      </p:sp>
      <p:sp>
        <p:nvSpPr>
          <p:cNvPr id="833577" name="Line 41"/>
          <p:cNvSpPr>
            <a:spLocks noChangeShapeType="1"/>
          </p:cNvSpPr>
          <p:nvPr/>
        </p:nvSpPr>
        <p:spPr bwMode="auto">
          <a:xfrm>
            <a:off x="457200" y="990600"/>
            <a:ext cx="0" cy="5192713"/>
          </a:xfrm>
          <a:prstGeom prst="line">
            <a:avLst/>
          </a:prstGeom>
          <a:noFill/>
          <a:ln w="28575" cap="sq">
            <a:solidFill>
              <a:schemeClr val="tx1"/>
            </a:solidFill>
            <a:round/>
            <a:headEnd/>
            <a:tailEnd/>
          </a:ln>
          <a:effectLst/>
        </p:spPr>
        <p:txBody>
          <a:bodyPr/>
          <a:lstStyle/>
          <a:p>
            <a:endParaRPr lang="en-US"/>
          </a:p>
        </p:txBody>
      </p:sp>
      <p:sp>
        <p:nvSpPr>
          <p:cNvPr id="833578" name="Line 42"/>
          <p:cNvSpPr>
            <a:spLocks noChangeShapeType="1"/>
          </p:cNvSpPr>
          <p:nvPr/>
        </p:nvSpPr>
        <p:spPr bwMode="auto">
          <a:xfrm>
            <a:off x="2030413" y="990600"/>
            <a:ext cx="0" cy="5192713"/>
          </a:xfrm>
          <a:prstGeom prst="line">
            <a:avLst/>
          </a:prstGeom>
          <a:noFill/>
          <a:ln w="12700">
            <a:solidFill>
              <a:schemeClr val="tx1"/>
            </a:solidFill>
            <a:round/>
            <a:headEnd/>
            <a:tailEnd/>
          </a:ln>
          <a:effectLst/>
        </p:spPr>
        <p:txBody>
          <a:bodyPr/>
          <a:lstStyle/>
          <a:p>
            <a:endParaRPr lang="en-US"/>
          </a:p>
        </p:txBody>
      </p:sp>
      <p:sp>
        <p:nvSpPr>
          <p:cNvPr id="833579" name="Line 43"/>
          <p:cNvSpPr>
            <a:spLocks noChangeShapeType="1"/>
          </p:cNvSpPr>
          <p:nvPr/>
        </p:nvSpPr>
        <p:spPr bwMode="auto">
          <a:xfrm>
            <a:off x="3152775" y="990600"/>
            <a:ext cx="0" cy="5192713"/>
          </a:xfrm>
          <a:prstGeom prst="line">
            <a:avLst/>
          </a:prstGeom>
          <a:noFill/>
          <a:ln w="12700">
            <a:solidFill>
              <a:schemeClr val="tx1"/>
            </a:solidFill>
            <a:round/>
            <a:headEnd/>
            <a:tailEnd/>
          </a:ln>
          <a:effectLst/>
        </p:spPr>
        <p:txBody>
          <a:bodyPr/>
          <a:lstStyle/>
          <a:p>
            <a:endParaRPr lang="en-US"/>
          </a:p>
        </p:txBody>
      </p:sp>
      <p:sp>
        <p:nvSpPr>
          <p:cNvPr id="833580" name="Line 44"/>
          <p:cNvSpPr>
            <a:spLocks noChangeShapeType="1"/>
          </p:cNvSpPr>
          <p:nvPr/>
        </p:nvSpPr>
        <p:spPr bwMode="auto">
          <a:xfrm>
            <a:off x="4425950" y="990600"/>
            <a:ext cx="0" cy="5192713"/>
          </a:xfrm>
          <a:prstGeom prst="line">
            <a:avLst/>
          </a:prstGeom>
          <a:noFill/>
          <a:ln w="12700">
            <a:solidFill>
              <a:schemeClr val="tx1"/>
            </a:solidFill>
            <a:round/>
            <a:headEnd/>
            <a:tailEnd/>
          </a:ln>
          <a:effectLst/>
        </p:spPr>
        <p:txBody>
          <a:bodyPr/>
          <a:lstStyle/>
          <a:p>
            <a:endParaRPr lang="en-US"/>
          </a:p>
        </p:txBody>
      </p:sp>
      <p:sp>
        <p:nvSpPr>
          <p:cNvPr id="833581" name="Line 45"/>
          <p:cNvSpPr>
            <a:spLocks noChangeShapeType="1"/>
          </p:cNvSpPr>
          <p:nvPr/>
        </p:nvSpPr>
        <p:spPr bwMode="auto">
          <a:xfrm>
            <a:off x="5624513" y="990600"/>
            <a:ext cx="0" cy="5192713"/>
          </a:xfrm>
          <a:prstGeom prst="line">
            <a:avLst/>
          </a:prstGeom>
          <a:noFill/>
          <a:ln w="12700">
            <a:solidFill>
              <a:schemeClr val="tx1"/>
            </a:solidFill>
            <a:round/>
            <a:headEnd/>
            <a:tailEnd/>
          </a:ln>
          <a:effectLst/>
        </p:spPr>
        <p:txBody>
          <a:bodyPr/>
          <a:lstStyle/>
          <a:p>
            <a:endParaRPr lang="en-US"/>
          </a:p>
        </p:txBody>
      </p:sp>
      <p:sp>
        <p:nvSpPr>
          <p:cNvPr id="833582" name="Line 46"/>
          <p:cNvSpPr>
            <a:spLocks noChangeShapeType="1"/>
          </p:cNvSpPr>
          <p:nvPr/>
        </p:nvSpPr>
        <p:spPr bwMode="auto">
          <a:xfrm>
            <a:off x="6897688" y="990600"/>
            <a:ext cx="0" cy="5192713"/>
          </a:xfrm>
          <a:prstGeom prst="line">
            <a:avLst/>
          </a:prstGeom>
          <a:noFill/>
          <a:ln w="12700">
            <a:solidFill>
              <a:schemeClr val="tx1"/>
            </a:solidFill>
            <a:round/>
            <a:headEnd/>
            <a:tailEnd/>
          </a:ln>
          <a:effectLst/>
        </p:spPr>
        <p:txBody>
          <a:bodyPr/>
          <a:lstStyle/>
          <a:p>
            <a:endParaRPr lang="en-US"/>
          </a:p>
        </p:txBody>
      </p:sp>
      <p:sp>
        <p:nvSpPr>
          <p:cNvPr id="833583" name="Line 47"/>
          <p:cNvSpPr>
            <a:spLocks noChangeShapeType="1"/>
          </p:cNvSpPr>
          <p:nvPr/>
        </p:nvSpPr>
        <p:spPr bwMode="auto">
          <a:xfrm>
            <a:off x="7947025" y="990600"/>
            <a:ext cx="0" cy="5192713"/>
          </a:xfrm>
          <a:prstGeom prst="line">
            <a:avLst/>
          </a:prstGeom>
          <a:noFill/>
          <a:ln w="12700">
            <a:solidFill>
              <a:schemeClr val="tx1"/>
            </a:solidFill>
            <a:round/>
            <a:headEnd/>
            <a:tailEnd/>
          </a:ln>
          <a:effectLst/>
        </p:spPr>
        <p:txBody>
          <a:bodyPr/>
          <a:lstStyle/>
          <a:p>
            <a:endParaRPr lang="en-US"/>
          </a:p>
        </p:txBody>
      </p:sp>
      <p:sp>
        <p:nvSpPr>
          <p:cNvPr id="833584" name="Line 48"/>
          <p:cNvSpPr>
            <a:spLocks noChangeShapeType="1"/>
          </p:cNvSpPr>
          <p:nvPr/>
        </p:nvSpPr>
        <p:spPr bwMode="auto">
          <a:xfrm>
            <a:off x="8994775" y="990600"/>
            <a:ext cx="0" cy="5192713"/>
          </a:xfrm>
          <a:prstGeom prst="line">
            <a:avLst/>
          </a:prstGeom>
          <a:noFill/>
          <a:ln w="28575" cap="sq">
            <a:solidFill>
              <a:schemeClr val="tx1"/>
            </a:solidFill>
            <a:round/>
            <a:headEnd/>
            <a:tailEnd/>
          </a:ln>
          <a:effectLst/>
        </p:spPr>
        <p:txBody>
          <a:bodyPr/>
          <a:lstStyle/>
          <a:p>
            <a:endParaRPr lang="en-US"/>
          </a:p>
        </p:txBody>
      </p:sp>
      <p:sp>
        <p:nvSpPr>
          <p:cNvPr id="833585" name="Text Box 49"/>
          <p:cNvSpPr txBox="1">
            <a:spLocks noChangeArrowheads="1"/>
          </p:cNvSpPr>
          <p:nvPr/>
        </p:nvSpPr>
        <p:spPr bwMode="auto">
          <a:xfrm>
            <a:off x="2030413" y="1371600"/>
            <a:ext cx="1122362" cy="1096963"/>
          </a:xfrm>
          <a:prstGeom prst="rect">
            <a:avLst/>
          </a:prstGeom>
          <a:noFill/>
          <a:ln w="9525">
            <a:noFill/>
            <a:miter lim="800000"/>
            <a:headEnd/>
            <a:tailEnd/>
          </a:ln>
          <a:effectLst/>
        </p:spPr>
        <p:txBody>
          <a:bodyPr>
            <a:spAutoFit/>
          </a:bodyPr>
          <a:lstStyle/>
          <a:p>
            <a:pPr algn="ctr">
              <a:spcBef>
                <a:spcPct val="0"/>
              </a:spcBef>
            </a:pPr>
            <a:r>
              <a:rPr lang="en-US" sz="1200" b="1"/>
              <a:t>1. </a:t>
            </a:r>
          </a:p>
          <a:p>
            <a:pPr algn="ctr">
              <a:spcBef>
                <a:spcPct val="0"/>
              </a:spcBef>
            </a:pPr>
            <a:r>
              <a:rPr lang="en-US" sz="1200" b="1"/>
              <a:t>REMEMBER</a:t>
            </a:r>
          </a:p>
          <a:p>
            <a:pPr algn="ctr">
              <a:spcBef>
                <a:spcPct val="0"/>
              </a:spcBef>
            </a:pPr>
            <a:r>
              <a:rPr lang="en-US" sz="1200" b="1"/>
              <a:t>Recognizing</a:t>
            </a:r>
          </a:p>
          <a:p>
            <a:pPr algn="ctr">
              <a:spcBef>
                <a:spcPct val="0"/>
              </a:spcBef>
            </a:pPr>
            <a:r>
              <a:rPr lang="en-US" sz="1200" b="1"/>
              <a:t>Recalling</a:t>
            </a:r>
          </a:p>
          <a:p>
            <a:pPr algn="ctr"/>
            <a:endParaRPr lang="en-US" sz="1200" b="1"/>
          </a:p>
        </p:txBody>
      </p:sp>
      <p:sp>
        <p:nvSpPr>
          <p:cNvPr id="833586" name="Text Box 50"/>
          <p:cNvSpPr txBox="1">
            <a:spLocks noChangeArrowheads="1"/>
          </p:cNvSpPr>
          <p:nvPr/>
        </p:nvSpPr>
        <p:spPr bwMode="auto">
          <a:xfrm>
            <a:off x="3152775" y="1371600"/>
            <a:ext cx="1347788" cy="1735138"/>
          </a:xfrm>
          <a:prstGeom prst="rect">
            <a:avLst/>
          </a:prstGeom>
          <a:noFill/>
          <a:ln w="9525">
            <a:noFill/>
            <a:miter lim="800000"/>
            <a:headEnd/>
            <a:tailEnd/>
          </a:ln>
          <a:effectLst/>
        </p:spPr>
        <p:txBody>
          <a:bodyPr>
            <a:spAutoFit/>
          </a:bodyPr>
          <a:lstStyle/>
          <a:p>
            <a:pPr algn="ctr">
              <a:spcBef>
                <a:spcPct val="0"/>
              </a:spcBef>
            </a:pPr>
            <a:r>
              <a:rPr lang="en-US" sz="1200" b="1"/>
              <a:t>2.</a:t>
            </a:r>
          </a:p>
          <a:p>
            <a:pPr algn="ctr">
              <a:spcBef>
                <a:spcPct val="0"/>
              </a:spcBef>
            </a:pPr>
            <a:r>
              <a:rPr lang="en-US" sz="1200" b="1"/>
              <a:t>UNDERSTAND</a:t>
            </a:r>
          </a:p>
          <a:p>
            <a:pPr algn="ctr">
              <a:spcBef>
                <a:spcPct val="0"/>
              </a:spcBef>
            </a:pPr>
            <a:r>
              <a:rPr lang="en-US" sz="1200" b="1"/>
              <a:t>Interpreting</a:t>
            </a:r>
          </a:p>
          <a:p>
            <a:pPr algn="ctr">
              <a:spcBef>
                <a:spcPct val="0"/>
              </a:spcBef>
            </a:pPr>
            <a:r>
              <a:rPr lang="en-US" sz="1200" b="1"/>
              <a:t>Exemplifying</a:t>
            </a:r>
          </a:p>
          <a:p>
            <a:pPr algn="ctr">
              <a:spcBef>
                <a:spcPct val="0"/>
              </a:spcBef>
            </a:pPr>
            <a:r>
              <a:rPr lang="en-US" sz="1200" b="1"/>
              <a:t>Classifying</a:t>
            </a:r>
          </a:p>
          <a:p>
            <a:pPr algn="ctr">
              <a:spcBef>
                <a:spcPct val="0"/>
              </a:spcBef>
            </a:pPr>
            <a:r>
              <a:rPr lang="en-US" sz="1200" b="1"/>
              <a:t>Summarizing</a:t>
            </a:r>
          </a:p>
          <a:p>
            <a:pPr algn="ctr">
              <a:spcBef>
                <a:spcPct val="0"/>
              </a:spcBef>
            </a:pPr>
            <a:r>
              <a:rPr lang="en-US" sz="1200" b="1"/>
              <a:t>Inferring</a:t>
            </a:r>
          </a:p>
          <a:p>
            <a:pPr algn="ctr">
              <a:spcBef>
                <a:spcPct val="0"/>
              </a:spcBef>
            </a:pPr>
            <a:r>
              <a:rPr lang="en-US" sz="1200" b="1"/>
              <a:t>Comparing</a:t>
            </a:r>
          </a:p>
          <a:p>
            <a:pPr algn="ctr">
              <a:spcBef>
                <a:spcPct val="0"/>
              </a:spcBef>
            </a:pPr>
            <a:r>
              <a:rPr lang="en-US" sz="1200" b="1"/>
              <a:t>Explaining</a:t>
            </a:r>
            <a:endParaRPr lang="en-US" sz="1200"/>
          </a:p>
        </p:txBody>
      </p:sp>
      <p:sp>
        <p:nvSpPr>
          <p:cNvPr id="833587" name="Text Box 51"/>
          <p:cNvSpPr txBox="1">
            <a:spLocks noChangeArrowheads="1"/>
          </p:cNvSpPr>
          <p:nvPr/>
        </p:nvSpPr>
        <p:spPr bwMode="auto">
          <a:xfrm>
            <a:off x="4351338" y="1387475"/>
            <a:ext cx="1347787" cy="822325"/>
          </a:xfrm>
          <a:prstGeom prst="rect">
            <a:avLst/>
          </a:prstGeom>
          <a:noFill/>
          <a:ln w="9525">
            <a:noFill/>
            <a:miter lim="800000"/>
            <a:headEnd/>
            <a:tailEnd/>
          </a:ln>
          <a:effectLst/>
        </p:spPr>
        <p:txBody>
          <a:bodyPr>
            <a:spAutoFit/>
          </a:bodyPr>
          <a:lstStyle/>
          <a:p>
            <a:pPr algn="ctr">
              <a:spcBef>
                <a:spcPct val="0"/>
              </a:spcBef>
            </a:pPr>
            <a:r>
              <a:rPr lang="en-US" sz="1200" b="1"/>
              <a:t>3.</a:t>
            </a:r>
          </a:p>
          <a:p>
            <a:pPr algn="ctr">
              <a:spcBef>
                <a:spcPct val="0"/>
              </a:spcBef>
            </a:pPr>
            <a:r>
              <a:rPr lang="en-US" sz="1200" b="1"/>
              <a:t>APPLY</a:t>
            </a:r>
          </a:p>
          <a:p>
            <a:pPr algn="ctr">
              <a:spcBef>
                <a:spcPct val="0"/>
              </a:spcBef>
            </a:pPr>
            <a:r>
              <a:rPr lang="en-US" sz="1200" b="1"/>
              <a:t>Executing</a:t>
            </a:r>
          </a:p>
          <a:p>
            <a:pPr algn="ctr">
              <a:spcBef>
                <a:spcPct val="0"/>
              </a:spcBef>
            </a:pPr>
            <a:r>
              <a:rPr lang="en-US" sz="1200" b="1"/>
              <a:t>Implementing</a:t>
            </a:r>
          </a:p>
        </p:txBody>
      </p:sp>
      <p:sp>
        <p:nvSpPr>
          <p:cNvPr id="833588" name="Text Box 52"/>
          <p:cNvSpPr txBox="1">
            <a:spLocks noChangeArrowheads="1"/>
          </p:cNvSpPr>
          <p:nvPr/>
        </p:nvSpPr>
        <p:spPr bwMode="auto">
          <a:xfrm>
            <a:off x="5624513" y="1433513"/>
            <a:ext cx="1347787" cy="1004887"/>
          </a:xfrm>
          <a:prstGeom prst="rect">
            <a:avLst/>
          </a:prstGeom>
          <a:noFill/>
          <a:ln w="9525">
            <a:noFill/>
            <a:miter lim="800000"/>
            <a:headEnd/>
            <a:tailEnd/>
          </a:ln>
          <a:effectLst/>
        </p:spPr>
        <p:txBody>
          <a:bodyPr>
            <a:spAutoFit/>
          </a:bodyPr>
          <a:lstStyle/>
          <a:p>
            <a:pPr algn="ctr">
              <a:spcBef>
                <a:spcPct val="0"/>
              </a:spcBef>
            </a:pPr>
            <a:r>
              <a:rPr lang="en-US" sz="1200" b="1"/>
              <a:t>4.</a:t>
            </a:r>
          </a:p>
          <a:p>
            <a:pPr algn="ctr">
              <a:spcBef>
                <a:spcPct val="0"/>
              </a:spcBef>
            </a:pPr>
            <a:r>
              <a:rPr lang="en-US" sz="1200" b="1"/>
              <a:t>ANALYZE</a:t>
            </a:r>
          </a:p>
          <a:p>
            <a:pPr algn="ctr">
              <a:spcBef>
                <a:spcPct val="0"/>
              </a:spcBef>
            </a:pPr>
            <a:r>
              <a:rPr lang="en-US" sz="1200" b="1"/>
              <a:t>Differentiating</a:t>
            </a:r>
          </a:p>
          <a:p>
            <a:pPr algn="ctr">
              <a:spcBef>
                <a:spcPct val="0"/>
              </a:spcBef>
            </a:pPr>
            <a:r>
              <a:rPr lang="en-US" sz="1200" b="1"/>
              <a:t>Organizing</a:t>
            </a:r>
          </a:p>
          <a:p>
            <a:pPr algn="ctr">
              <a:spcBef>
                <a:spcPct val="0"/>
              </a:spcBef>
            </a:pPr>
            <a:r>
              <a:rPr lang="en-US" sz="1200" b="1"/>
              <a:t>Attributing</a:t>
            </a:r>
          </a:p>
        </p:txBody>
      </p:sp>
      <p:sp>
        <p:nvSpPr>
          <p:cNvPr id="833589" name="Text Box 53"/>
          <p:cNvSpPr txBox="1">
            <a:spLocks noChangeArrowheads="1"/>
          </p:cNvSpPr>
          <p:nvPr/>
        </p:nvSpPr>
        <p:spPr bwMode="auto">
          <a:xfrm>
            <a:off x="6746875" y="1447800"/>
            <a:ext cx="1349375" cy="1004888"/>
          </a:xfrm>
          <a:prstGeom prst="rect">
            <a:avLst/>
          </a:prstGeom>
          <a:noFill/>
          <a:ln w="9525">
            <a:noFill/>
            <a:miter lim="800000"/>
            <a:headEnd/>
            <a:tailEnd/>
          </a:ln>
          <a:effectLst/>
        </p:spPr>
        <p:txBody>
          <a:bodyPr>
            <a:spAutoFit/>
          </a:bodyPr>
          <a:lstStyle/>
          <a:p>
            <a:pPr algn="ctr">
              <a:spcBef>
                <a:spcPct val="0"/>
              </a:spcBef>
            </a:pPr>
            <a:r>
              <a:rPr lang="en-US" sz="1200" b="1"/>
              <a:t>5.</a:t>
            </a:r>
          </a:p>
          <a:p>
            <a:pPr algn="ctr">
              <a:spcBef>
                <a:spcPct val="0"/>
              </a:spcBef>
            </a:pPr>
            <a:r>
              <a:rPr lang="en-US" sz="1200" b="1"/>
              <a:t>EVALUATE</a:t>
            </a:r>
          </a:p>
          <a:p>
            <a:pPr algn="ctr">
              <a:spcBef>
                <a:spcPct val="0"/>
              </a:spcBef>
            </a:pPr>
            <a:r>
              <a:rPr lang="en-US" sz="1200" b="1"/>
              <a:t>Checking</a:t>
            </a:r>
          </a:p>
          <a:p>
            <a:pPr algn="ctr">
              <a:spcBef>
                <a:spcPct val="0"/>
              </a:spcBef>
            </a:pPr>
            <a:r>
              <a:rPr lang="en-US" sz="1200" b="1"/>
              <a:t>Critiquing</a:t>
            </a:r>
          </a:p>
          <a:p>
            <a:pPr algn="ctr">
              <a:spcBef>
                <a:spcPct val="0"/>
              </a:spcBef>
            </a:pPr>
            <a:endParaRPr lang="en-US" sz="1200" b="1"/>
          </a:p>
        </p:txBody>
      </p:sp>
      <p:sp>
        <p:nvSpPr>
          <p:cNvPr id="833590" name="Text Box 54"/>
          <p:cNvSpPr txBox="1">
            <a:spLocks noChangeArrowheads="1"/>
          </p:cNvSpPr>
          <p:nvPr/>
        </p:nvSpPr>
        <p:spPr bwMode="auto">
          <a:xfrm>
            <a:off x="7796213" y="1447800"/>
            <a:ext cx="1347787" cy="1004888"/>
          </a:xfrm>
          <a:prstGeom prst="rect">
            <a:avLst/>
          </a:prstGeom>
          <a:noFill/>
          <a:ln w="9525">
            <a:noFill/>
            <a:miter lim="800000"/>
            <a:headEnd/>
            <a:tailEnd/>
          </a:ln>
          <a:effectLst/>
        </p:spPr>
        <p:txBody>
          <a:bodyPr>
            <a:spAutoFit/>
          </a:bodyPr>
          <a:lstStyle/>
          <a:p>
            <a:pPr algn="ctr">
              <a:spcBef>
                <a:spcPct val="0"/>
              </a:spcBef>
            </a:pPr>
            <a:r>
              <a:rPr lang="en-US" sz="1200" b="1"/>
              <a:t>6.</a:t>
            </a:r>
          </a:p>
          <a:p>
            <a:pPr algn="ctr">
              <a:spcBef>
                <a:spcPct val="0"/>
              </a:spcBef>
            </a:pPr>
            <a:r>
              <a:rPr lang="en-US" sz="1200" b="1"/>
              <a:t>CREATE</a:t>
            </a:r>
          </a:p>
          <a:p>
            <a:pPr algn="ctr">
              <a:spcBef>
                <a:spcPct val="0"/>
              </a:spcBef>
            </a:pPr>
            <a:r>
              <a:rPr lang="en-US" sz="1200" b="1"/>
              <a:t>Generating</a:t>
            </a:r>
          </a:p>
          <a:p>
            <a:pPr algn="ctr">
              <a:spcBef>
                <a:spcPct val="0"/>
              </a:spcBef>
            </a:pPr>
            <a:r>
              <a:rPr lang="en-US" sz="1200" b="1"/>
              <a:t>Planning</a:t>
            </a:r>
          </a:p>
          <a:p>
            <a:pPr algn="ctr">
              <a:spcBef>
                <a:spcPct val="0"/>
              </a:spcBef>
            </a:pPr>
            <a:r>
              <a:rPr lang="en-US" sz="1200" b="1"/>
              <a:t>Producing</a:t>
            </a:r>
          </a:p>
        </p:txBody>
      </p:sp>
      <p:sp>
        <p:nvSpPr>
          <p:cNvPr id="833591" name="Rectangle 55"/>
          <p:cNvSpPr>
            <a:spLocks noChangeArrowheads="1"/>
          </p:cNvSpPr>
          <p:nvPr/>
        </p:nvSpPr>
        <p:spPr bwMode="auto">
          <a:xfrm>
            <a:off x="533400" y="3886200"/>
            <a:ext cx="1371600"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r>
              <a:rPr lang="en-US">
                <a:effectLst>
                  <a:outerShdw blurRad="38100" dist="38100" dir="2700000" algn="tl">
                    <a:srgbClr val="000000"/>
                  </a:outerShdw>
                </a:effectLst>
                <a:latin typeface="Tahoma" charset="0"/>
              </a:rPr>
              <a:t>CONCEPTUAL KNOWLEDGE</a:t>
            </a:r>
          </a:p>
        </p:txBody>
      </p:sp>
      <p:sp>
        <p:nvSpPr>
          <p:cNvPr id="833592" name="Rectangle 56"/>
          <p:cNvSpPr>
            <a:spLocks noChangeArrowheads="1"/>
          </p:cNvSpPr>
          <p:nvPr/>
        </p:nvSpPr>
        <p:spPr bwMode="auto">
          <a:xfrm>
            <a:off x="457200" y="4648200"/>
            <a:ext cx="1524000"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r>
              <a:rPr lang="en-US">
                <a:effectLst>
                  <a:outerShdw blurRad="38100" dist="38100" dir="2700000" algn="tl">
                    <a:srgbClr val="000000"/>
                  </a:outerShdw>
                </a:effectLst>
                <a:latin typeface="Tahoma" charset="0"/>
              </a:rPr>
              <a:t>PROCEDURAL KNOWLEDGE</a:t>
            </a:r>
          </a:p>
        </p:txBody>
      </p:sp>
      <p:sp>
        <p:nvSpPr>
          <p:cNvPr id="833593" name="Rectangle 57"/>
          <p:cNvSpPr>
            <a:spLocks noChangeArrowheads="1"/>
          </p:cNvSpPr>
          <p:nvPr/>
        </p:nvSpPr>
        <p:spPr bwMode="auto">
          <a:xfrm>
            <a:off x="457200" y="5410200"/>
            <a:ext cx="1600200" cy="717550"/>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r>
              <a:rPr lang="en-US">
                <a:effectLst>
                  <a:outerShdw blurRad="38100" dist="38100" dir="2700000" algn="tl">
                    <a:srgbClr val="000000"/>
                  </a:outerShdw>
                </a:effectLst>
                <a:latin typeface="Tahoma" charset="0"/>
              </a:rPr>
              <a:t>METACOGNITIVE KNOWLEDGE</a:t>
            </a:r>
          </a:p>
        </p:txBody>
      </p:sp>
      <p:sp>
        <p:nvSpPr>
          <p:cNvPr id="833594" name="Rectangle 58"/>
          <p:cNvSpPr>
            <a:spLocks noChangeArrowheads="1"/>
          </p:cNvSpPr>
          <p:nvPr/>
        </p:nvSpPr>
        <p:spPr bwMode="auto">
          <a:xfrm>
            <a:off x="3124200" y="3200400"/>
            <a:ext cx="1273175" cy="773113"/>
          </a:xfrm>
          <a:prstGeom prst="rect">
            <a:avLst/>
          </a:prstGeom>
          <a:noFill/>
          <a:ln w="9525">
            <a:noFill/>
            <a:miter lim="800000"/>
            <a:headEnd/>
            <a:tailEnd/>
          </a:ln>
          <a:effectLst/>
        </p:spPr>
        <p:txBody>
          <a:bodyPr/>
          <a:lstStyle/>
          <a:p>
            <a:pPr>
              <a:spcBef>
                <a:spcPct val="20000"/>
              </a:spcBef>
              <a:buClr>
                <a:schemeClr val="hlink"/>
              </a:buClr>
              <a:buSzPct val="65000"/>
              <a:buFont typeface="Wingdings" pitchFamily="2" charset="2"/>
              <a:buNone/>
            </a:pPr>
            <a:endParaRPr lang="en-US" sz="1000">
              <a:effectLst>
                <a:outerShdw blurRad="38100" dist="38100" dir="2700000" algn="tl">
                  <a:srgbClr val="000000"/>
                </a:outerShdw>
              </a:effectLst>
              <a:latin typeface="Tahoma" charset="0"/>
            </a:endParaRPr>
          </a:p>
          <a:p>
            <a:pPr>
              <a:spcBef>
                <a:spcPct val="20000"/>
              </a:spcBef>
              <a:buClr>
                <a:schemeClr val="hlink"/>
              </a:buClr>
              <a:buSzPct val="65000"/>
              <a:buFont typeface="Wingdings" pitchFamily="2" charset="2"/>
              <a:buNone/>
            </a:pPr>
            <a:r>
              <a:rPr lang="en-US">
                <a:effectLst>
                  <a:outerShdw blurRad="38100" dist="38100" dir="2700000" algn="tl">
                    <a:srgbClr val="000000"/>
                  </a:outerShdw>
                </a:effectLst>
                <a:latin typeface="Tahoma" charset="0"/>
              </a:rPr>
              <a:t>Standard 2</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33556">
                                            <p:txEl>
                                              <p:pRg st="1" end="1"/>
                                            </p:txEl>
                                          </p:spTgt>
                                        </p:tgtEl>
                                        <p:attrNameLst>
                                          <p:attrName>style.visibility</p:attrName>
                                        </p:attrNameLst>
                                      </p:cBhvr>
                                      <p:to>
                                        <p:strVal val="visible"/>
                                      </p:to>
                                    </p:set>
                                    <p:anim calcmode="lin" valueType="num">
                                      <p:cBhvr additive="base">
                                        <p:cTn id="7" dur="500" fill="hold"/>
                                        <p:tgtEl>
                                          <p:spTgt spid="83355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3355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33594">
                                            <p:txEl>
                                              <p:pRg st="1" end="1"/>
                                            </p:txEl>
                                          </p:spTgt>
                                        </p:tgtEl>
                                        <p:attrNameLst>
                                          <p:attrName>style.visibility</p:attrName>
                                        </p:attrNameLst>
                                      </p:cBhvr>
                                      <p:to>
                                        <p:strVal val="visible"/>
                                      </p:to>
                                    </p:set>
                                    <p:anim calcmode="lin" valueType="num">
                                      <p:cBhvr additive="base">
                                        <p:cTn id="13" dur="500" fill="hold"/>
                                        <p:tgtEl>
                                          <p:spTgt spid="83359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3359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5586" name="Rectangle 2"/>
          <p:cNvSpPr>
            <a:spLocks noGrp="1" noChangeArrowheads="1"/>
          </p:cNvSpPr>
          <p:nvPr>
            <p:ph type="title"/>
          </p:nvPr>
        </p:nvSpPr>
        <p:spPr>
          <a:xfrm>
            <a:off x="457200" y="2590800"/>
            <a:ext cx="8229600" cy="1143000"/>
          </a:xfrm>
        </p:spPr>
        <p:txBody>
          <a:bodyPr/>
          <a:lstStyle/>
          <a:p>
            <a:r>
              <a:rPr lang="en-US" sz="4000"/>
              <a:t>The </a:t>
            </a:r>
            <a:r>
              <a:rPr lang="en-US" sz="4000" u="sng"/>
              <a:t>SVO format of standards</a:t>
            </a:r>
            <a:r>
              <a:rPr lang="en-US" sz="4000"/>
              <a:t> in combination with the </a:t>
            </a:r>
            <a:r>
              <a:rPr lang="en-US" sz="4000" u="sng"/>
              <a:t>two-dimensional structure of the Taxonomy Table</a:t>
            </a:r>
            <a:r>
              <a:rPr lang="en-US" sz="4000"/>
              <a:t> allows us to classify standards so we better understand their intent and meaning in terms of student learning.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1426" name="Rectangle 2"/>
          <p:cNvSpPr>
            <a:spLocks noGrp="1" noChangeArrowheads="1"/>
          </p:cNvSpPr>
          <p:nvPr>
            <p:ph type="title"/>
          </p:nvPr>
        </p:nvSpPr>
        <p:spPr/>
        <p:txBody>
          <a:bodyPr/>
          <a:lstStyle/>
          <a:p>
            <a:r>
              <a:rPr lang="en-US"/>
              <a:t>Additional Benefits</a:t>
            </a:r>
          </a:p>
        </p:txBody>
      </p:sp>
      <p:sp>
        <p:nvSpPr>
          <p:cNvPr id="871427" name="Rectangle 3"/>
          <p:cNvSpPr>
            <a:spLocks noGrp="1" noChangeArrowheads="1"/>
          </p:cNvSpPr>
          <p:nvPr>
            <p:ph type="body" idx="1"/>
          </p:nvPr>
        </p:nvSpPr>
        <p:spPr/>
        <p:txBody>
          <a:bodyPr/>
          <a:lstStyle/>
          <a:p>
            <a:r>
              <a:rPr lang="en-US"/>
              <a:t>Increase curriculum alignment</a:t>
            </a:r>
          </a:p>
          <a:p>
            <a:r>
              <a:rPr lang="en-US"/>
              <a:t>Improve validity of assessments</a:t>
            </a:r>
          </a:p>
          <a:p>
            <a:r>
              <a:rPr lang="en-US"/>
              <a:t>Improve quality of instruction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71427">
                                            <p:txEl>
                                              <p:pRg st="0" end="0"/>
                                            </p:txEl>
                                          </p:spTgt>
                                        </p:tgtEl>
                                        <p:attrNameLst>
                                          <p:attrName>style.visibility</p:attrName>
                                        </p:attrNameLst>
                                      </p:cBhvr>
                                      <p:to>
                                        <p:strVal val="visible"/>
                                      </p:to>
                                    </p:set>
                                    <p:anim calcmode="lin" valueType="num">
                                      <p:cBhvr additive="base">
                                        <p:cTn id="7" dur="500" fill="hold"/>
                                        <p:tgtEl>
                                          <p:spTgt spid="87142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714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71427">
                                            <p:txEl>
                                              <p:pRg st="1" end="1"/>
                                            </p:txEl>
                                          </p:spTgt>
                                        </p:tgtEl>
                                        <p:attrNameLst>
                                          <p:attrName>style.visibility</p:attrName>
                                        </p:attrNameLst>
                                      </p:cBhvr>
                                      <p:to>
                                        <p:strVal val="visible"/>
                                      </p:to>
                                    </p:set>
                                    <p:anim calcmode="lin" valueType="num">
                                      <p:cBhvr additive="base">
                                        <p:cTn id="13" dur="500" fill="hold"/>
                                        <p:tgtEl>
                                          <p:spTgt spid="87142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714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71427">
                                            <p:txEl>
                                              <p:pRg st="2" end="2"/>
                                            </p:txEl>
                                          </p:spTgt>
                                        </p:tgtEl>
                                        <p:attrNameLst>
                                          <p:attrName>style.visibility</p:attrName>
                                        </p:attrNameLst>
                                      </p:cBhvr>
                                      <p:to>
                                        <p:strVal val="visible"/>
                                      </p:to>
                                    </p:set>
                                    <p:anim calcmode="lin" valueType="num">
                                      <p:cBhvr additive="base">
                                        <p:cTn id="19" dur="500" fill="hold"/>
                                        <p:tgtEl>
                                          <p:spTgt spid="87142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7142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8658" name="Rectangle 2"/>
          <p:cNvSpPr>
            <a:spLocks noGrp="1" noChangeArrowheads="1"/>
          </p:cNvSpPr>
          <p:nvPr>
            <p:ph type="title" idx="4294967295"/>
          </p:nvPr>
        </p:nvSpPr>
        <p:spPr>
          <a:xfrm>
            <a:off x="914400" y="381000"/>
            <a:ext cx="7620000" cy="1143000"/>
          </a:xfrm>
          <a:noFill/>
        </p:spPr>
        <p:txBody>
          <a:bodyPr/>
          <a:lstStyle/>
          <a:p>
            <a:r>
              <a:rPr lang="en-US">
                <a:solidFill>
                  <a:schemeClr val="tx1"/>
                </a:solidFill>
              </a:rPr>
              <a:t>Curriculum Alignment</a:t>
            </a:r>
          </a:p>
        </p:txBody>
      </p:sp>
      <p:sp>
        <p:nvSpPr>
          <p:cNvPr id="838659" name="Text Box 3"/>
          <p:cNvSpPr txBox="1">
            <a:spLocks noChangeArrowheads="1"/>
          </p:cNvSpPr>
          <p:nvPr/>
        </p:nvSpPr>
        <p:spPr bwMode="auto">
          <a:xfrm>
            <a:off x="457200" y="1905000"/>
            <a:ext cx="2438400" cy="457200"/>
          </a:xfrm>
          <a:prstGeom prst="rect">
            <a:avLst/>
          </a:prstGeom>
          <a:noFill/>
          <a:ln w="9525">
            <a:noFill/>
            <a:miter lim="800000"/>
            <a:headEnd/>
            <a:tailEnd/>
          </a:ln>
          <a:effectLst/>
        </p:spPr>
        <p:txBody>
          <a:bodyPr>
            <a:spAutoFit/>
          </a:bodyPr>
          <a:lstStyle/>
          <a:p>
            <a:pPr algn="ctr"/>
            <a:r>
              <a:rPr lang="en-US" sz="2400" b="1"/>
              <a:t>Assessments</a:t>
            </a:r>
            <a:r>
              <a:rPr lang="en-US" sz="2400" b="1">
                <a:solidFill>
                  <a:srgbClr val="000066"/>
                </a:solidFill>
              </a:rPr>
              <a:t>               </a:t>
            </a:r>
          </a:p>
        </p:txBody>
      </p:sp>
      <p:sp>
        <p:nvSpPr>
          <p:cNvPr id="838660" name="Text Box 4"/>
          <p:cNvSpPr txBox="1">
            <a:spLocks noChangeArrowheads="1"/>
          </p:cNvSpPr>
          <p:nvPr/>
        </p:nvSpPr>
        <p:spPr bwMode="auto">
          <a:xfrm>
            <a:off x="6858000" y="1981200"/>
            <a:ext cx="2057400" cy="457200"/>
          </a:xfrm>
          <a:prstGeom prst="rect">
            <a:avLst/>
          </a:prstGeom>
          <a:noFill/>
          <a:ln w="9525">
            <a:noFill/>
            <a:miter lim="800000"/>
            <a:headEnd/>
            <a:tailEnd/>
          </a:ln>
          <a:effectLst/>
        </p:spPr>
        <p:txBody>
          <a:bodyPr>
            <a:spAutoFit/>
          </a:bodyPr>
          <a:lstStyle/>
          <a:p>
            <a:pPr algn="ctr"/>
            <a:r>
              <a:rPr lang="en-US" sz="2400" b="1"/>
              <a:t>Objectives     </a:t>
            </a:r>
            <a:r>
              <a:rPr lang="en-US" sz="2400" b="1">
                <a:solidFill>
                  <a:srgbClr val="000066"/>
                </a:solidFill>
              </a:rPr>
              <a:t>        </a:t>
            </a:r>
          </a:p>
        </p:txBody>
      </p:sp>
      <p:sp>
        <p:nvSpPr>
          <p:cNvPr id="838661" name="Text Box 5"/>
          <p:cNvSpPr txBox="1">
            <a:spLocks noChangeArrowheads="1"/>
          </p:cNvSpPr>
          <p:nvPr/>
        </p:nvSpPr>
        <p:spPr bwMode="auto">
          <a:xfrm>
            <a:off x="2438400" y="5181600"/>
            <a:ext cx="4800600" cy="822325"/>
          </a:xfrm>
          <a:prstGeom prst="rect">
            <a:avLst/>
          </a:prstGeom>
          <a:noFill/>
          <a:ln w="9525">
            <a:noFill/>
            <a:miter lim="800000"/>
            <a:headEnd/>
            <a:tailEnd/>
          </a:ln>
          <a:effectLst/>
        </p:spPr>
        <p:txBody>
          <a:bodyPr>
            <a:spAutoFit/>
          </a:bodyPr>
          <a:lstStyle/>
          <a:p>
            <a:pPr algn="ctr"/>
            <a:r>
              <a:rPr lang="en-US" sz="2400" b="1"/>
              <a:t>Instructional Activities/  Materials</a:t>
            </a:r>
          </a:p>
        </p:txBody>
      </p:sp>
      <p:grpSp>
        <p:nvGrpSpPr>
          <p:cNvPr id="838662" name="Group 6"/>
          <p:cNvGrpSpPr>
            <a:grpSpLocks/>
          </p:cNvGrpSpPr>
          <p:nvPr/>
        </p:nvGrpSpPr>
        <p:grpSpPr bwMode="auto">
          <a:xfrm>
            <a:off x="2971800" y="2590800"/>
            <a:ext cx="3581400" cy="2514600"/>
            <a:chOff x="1872" y="1872"/>
            <a:chExt cx="2256" cy="1584"/>
          </a:xfrm>
        </p:grpSpPr>
        <p:sp>
          <p:nvSpPr>
            <p:cNvPr id="838663" name="AutoShape 7"/>
            <p:cNvSpPr>
              <a:spLocks noChangeArrowheads="1"/>
            </p:cNvSpPr>
            <p:nvPr/>
          </p:nvSpPr>
          <p:spPr bwMode="auto">
            <a:xfrm rot="10800000">
              <a:off x="1872" y="1872"/>
              <a:ext cx="2256" cy="1584"/>
            </a:xfrm>
            <a:prstGeom prst="triangle">
              <a:avLst>
                <a:gd name="adj" fmla="val 50000"/>
              </a:avLst>
            </a:prstGeom>
            <a:gradFill rotWithShape="1">
              <a:gsLst>
                <a:gs pos="0">
                  <a:srgbClr val="990099"/>
                </a:gs>
                <a:gs pos="100000">
                  <a:srgbClr val="FF0000"/>
                </a:gs>
              </a:gsLst>
              <a:lin ang="5400000" scaled="1"/>
            </a:gradFill>
            <a:ln w="9525">
              <a:solidFill>
                <a:schemeClr val="tx1"/>
              </a:solidFill>
              <a:miter lim="800000"/>
              <a:headEnd/>
              <a:tailEnd/>
            </a:ln>
            <a:effectLst/>
          </p:spPr>
          <p:txBody>
            <a:bodyPr rot="10800000" wrap="none" anchor="ctr"/>
            <a:lstStyle/>
            <a:p>
              <a:pPr algn="ctr">
                <a:spcBef>
                  <a:spcPct val="0"/>
                </a:spcBef>
              </a:pPr>
              <a:endParaRPr lang="en-US" sz="1800">
                <a:solidFill>
                  <a:srgbClr val="FFFFFF"/>
                </a:solidFill>
              </a:endParaRPr>
            </a:p>
          </p:txBody>
        </p:sp>
        <p:sp>
          <p:nvSpPr>
            <p:cNvPr id="838664" name="Text Box 8"/>
            <p:cNvSpPr txBox="1">
              <a:spLocks noChangeArrowheads="1"/>
            </p:cNvSpPr>
            <p:nvPr/>
          </p:nvSpPr>
          <p:spPr bwMode="auto">
            <a:xfrm>
              <a:off x="2304" y="1948"/>
              <a:ext cx="1344" cy="596"/>
            </a:xfrm>
            <a:prstGeom prst="rect">
              <a:avLst/>
            </a:prstGeom>
            <a:noFill/>
            <a:ln w="9525">
              <a:noFill/>
              <a:miter lim="800000"/>
              <a:headEnd/>
              <a:tailEnd/>
            </a:ln>
            <a:effectLst/>
          </p:spPr>
          <p:txBody>
            <a:bodyPr>
              <a:spAutoFit/>
            </a:bodyPr>
            <a:lstStyle/>
            <a:p>
              <a:pPr algn="ctr"/>
              <a:r>
                <a:rPr lang="en-US" sz="2800">
                  <a:solidFill>
                    <a:srgbClr val="000066"/>
                  </a:solidFill>
                  <a:effectLst>
                    <a:outerShdw blurRad="38100" dist="38100" dir="2700000" algn="tl">
                      <a:srgbClr val="000000"/>
                    </a:outerShdw>
                  </a:effectLst>
                </a:rPr>
                <a:t>Curriculum Alignment</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838658"/>
                                        </p:tgtEl>
                                        <p:attrNameLst>
                                          <p:attrName>style.visibility</p:attrName>
                                        </p:attrNameLst>
                                      </p:cBhvr>
                                      <p:to>
                                        <p:strVal val="visible"/>
                                      </p:to>
                                    </p:set>
                                    <p:anim calcmode="lin" valueType="num">
                                      <p:cBhvr additive="base">
                                        <p:cTn id="7" dur="500" fill="hold"/>
                                        <p:tgtEl>
                                          <p:spTgt spid="838658"/>
                                        </p:tgtEl>
                                        <p:attrNameLst>
                                          <p:attrName>ppt_x</p:attrName>
                                        </p:attrNameLst>
                                      </p:cBhvr>
                                      <p:tavLst>
                                        <p:tav tm="0">
                                          <p:val>
                                            <p:strVal val="#ppt_x"/>
                                          </p:val>
                                        </p:tav>
                                        <p:tav tm="100000">
                                          <p:val>
                                            <p:strVal val="#ppt_x"/>
                                          </p:val>
                                        </p:tav>
                                      </p:tavLst>
                                    </p:anim>
                                    <p:anim calcmode="lin" valueType="num">
                                      <p:cBhvr additive="base">
                                        <p:cTn id="8" dur="500" fill="hold"/>
                                        <p:tgtEl>
                                          <p:spTgt spid="83865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838660"/>
                                        </p:tgtEl>
                                        <p:attrNameLst>
                                          <p:attrName>style.visibility</p:attrName>
                                        </p:attrNameLst>
                                      </p:cBhvr>
                                      <p:to>
                                        <p:strVal val="visible"/>
                                      </p:to>
                                    </p:set>
                                    <p:anim calcmode="lin" valueType="num">
                                      <p:cBhvr additive="base">
                                        <p:cTn id="13" dur="500" fill="hold"/>
                                        <p:tgtEl>
                                          <p:spTgt spid="838660"/>
                                        </p:tgtEl>
                                        <p:attrNameLst>
                                          <p:attrName>ppt_x</p:attrName>
                                        </p:attrNameLst>
                                      </p:cBhvr>
                                      <p:tavLst>
                                        <p:tav tm="0">
                                          <p:val>
                                            <p:strVal val="1+#ppt_w/2"/>
                                          </p:val>
                                        </p:tav>
                                        <p:tav tm="100000">
                                          <p:val>
                                            <p:strVal val="#ppt_x"/>
                                          </p:val>
                                        </p:tav>
                                      </p:tavLst>
                                    </p:anim>
                                    <p:anim calcmode="lin" valueType="num">
                                      <p:cBhvr additive="base">
                                        <p:cTn id="14" dur="500" fill="hold"/>
                                        <p:tgtEl>
                                          <p:spTgt spid="83866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38659"/>
                                        </p:tgtEl>
                                        <p:attrNameLst>
                                          <p:attrName>style.visibility</p:attrName>
                                        </p:attrNameLst>
                                      </p:cBhvr>
                                      <p:to>
                                        <p:strVal val="visible"/>
                                      </p:to>
                                    </p:set>
                                    <p:anim calcmode="lin" valueType="num">
                                      <p:cBhvr additive="base">
                                        <p:cTn id="19" dur="500" fill="hold"/>
                                        <p:tgtEl>
                                          <p:spTgt spid="838659"/>
                                        </p:tgtEl>
                                        <p:attrNameLst>
                                          <p:attrName>ppt_x</p:attrName>
                                        </p:attrNameLst>
                                      </p:cBhvr>
                                      <p:tavLst>
                                        <p:tav tm="0">
                                          <p:val>
                                            <p:strVal val="0-#ppt_w/2"/>
                                          </p:val>
                                        </p:tav>
                                        <p:tav tm="100000">
                                          <p:val>
                                            <p:strVal val="#ppt_x"/>
                                          </p:val>
                                        </p:tav>
                                      </p:tavLst>
                                    </p:anim>
                                    <p:anim calcmode="lin" valueType="num">
                                      <p:cBhvr additive="base">
                                        <p:cTn id="20" dur="500" fill="hold"/>
                                        <p:tgtEl>
                                          <p:spTgt spid="83865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38661"/>
                                        </p:tgtEl>
                                        <p:attrNameLst>
                                          <p:attrName>style.visibility</p:attrName>
                                        </p:attrNameLst>
                                      </p:cBhvr>
                                      <p:to>
                                        <p:strVal val="visible"/>
                                      </p:to>
                                    </p:set>
                                    <p:anim calcmode="lin" valueType="num">
                                      <p:cBhvr additive="base">
                                        <p:cTn id="25" dur="500" fill="hold"/>
                                        <p:tgtEl>
                                          <p:spTgt spid="838661"/>
                                        </p:tgtEl>
                                        <p:attrNameLst>
                                          <p:attrName>ppt_x</p:attrName>
                                        </p:attrNameLst>
                                      </p:cBhvr>
                                      <p:tavLst>
                                        <p:tav tm="0">
                                          <p:val>
                                            <p:strVal val="#ppt_x"/>
                                          </p:val>
                                        </p:tav>
                                        <p:tav tm="100000">
                                          <p:val>
                                            <p:strVal val="#ppt_x"/>
                                          </p:val>
                                        </p:tav>
                                      </p:tavLst>
                                    </p:anim>
                                    <p:anim calcmode="lin" valueType="num">
                                      <p:cBhvr additive="base">
                                        <p:cTn id="26" dur="500" fill="hold"/>
                                        <p:tgtEl>
                                          <p:spTgt spid="83866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38662"/>
                                        </p:tgtEl>
                                        <p:attrNameLst>
                                          <p:attrName>style.visibility</p:attrName>
                                        </p:attrNameLst>
                                      </p:cBhvr>
                                      <p:to>
                                        <p:strVal val="visible"/>
                                      </p:to>
                                    </p:set>
                                    <p:anim calcmode="lin" valueType="num">
                                      <p:cBhvr additive="base">
                                        <p:cTn id="31" dur="500" fill="hold"/>
                                        <p:tgtEl>
                                          <p:spTgt spid="838662"/>
                                        </p:tgtEl>
                                        <p:attrNameLst>
                                          <p:attrName>ppt_x</p:attrName>
                                        </p:attrNameLst>
                                      </p:cBhvr>
                                      <p:tavLst>
                                        <p:tav tm="0">
                                          <p:val>
                                            <p:strVal val="#ppt_x"/>
                                          </p:val>
                                        </p:tav>
                                        <p:tav tm="100000">
                                          <p:val>
                                            <p:strVal val="#ppt_x"/>
                                          </p:val>
                                        </p:tav>
                                      </p:tavLst>
                                    </p:anim>
                                    <p:anim calcmode="lin" valueType="num">
                                      <p:cBhvr additive="base">
                                        <p:cTn id="32" dur="500" fill="hold"/>
                                        <p:tgtEl>
                                          <p:spTgt spid="8386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8658" grpId="0"/>
      <p:bldP spid="838659" grpId="0"/>
      <p:bldP spid="838660" grpId="0"/>
      <p:bldP spid="83866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0706" name="Rectangle 2"/>
          <p:cNvSpPr>
            <a:spLocks noGrp="1" noChangeArrowheads="1"/>
          </p:cNvSpPr>
          <p:nvPr>
            <p:ph type="title"/>
          </p:nvPr>
        </p:nvSpPr>
        <p:spPr/>
        <p:txBody>
          <a:bodyPr/>
          <a:lstStyle/>
          <a:p>
            <a:r>
              <a:rPr lang="en-US">
                <a:solidFill>
                  <a:schemeClr val="tx1"/>
                </a:solidFill>
              </a:rPr>
              <a:t>Why is Alignment Important?</a:t>
            </a:r>
          </a:p>
        </p:txBody>
      </p:sp>
      <p:sp>
        <p:nvSpPr>
          <p:cNvPr id="840707" name="Rectangle 3"/>
          <p:cNvSpPr>
            <a:spLocks noGrp="1" noChangeArrowheads="1"/>
          </p:cNvSpPr>
          <p:nvPr>
            <p:ph type="body" idx="1"/>
          </p:nvPr>
        </p:nvSpPr>
        <p:spPr/>
        <p:txBody>
          <a:bodyPr/>
          <a:lstStyle/>
          <a:p>
            <a:pPr>
              <a:lnSpc>
                <a:spcPct val="90000"/>
              </a:lnSpc>
            </a:pPr>
            <a:r>
              <a:rPr lang="en-US" sz="4000"/>
              <a:t>Increases validity of assessment </a:t>
            </a:r>
          </a:p>
          <a:p>
            <a:pPr>
              <a:lnSpc>
                <a:spcPct val="90000"/>
              </a:lnSpc>
            </a:pPr>
            <a:r>
              <a:rPr lang="en-US" sz="4000"/>
              <a:t>Increases students’ opportunity to learn</a:t>
            </a:r>
          </a:p>
          <a:p>
            <a:pPr>
              <a:lnSpc>
                <a:spcPct val="90000"/>
              </a:lnSpc>
            </a:pPr>
            <a:r>
              <a:rPr lang="en-US" sz="4000"/>
              <a:t>Provides more accurate estimates of teaching effectiveness</a:t>
            </a:r>
          </a:p>
          <a:p>
            <a:pPr>
              <a:lnSpc>
                <a:spcPct val="90000"/>
              </a:lnSpc>
            </a:pPr>
            <a:r>
              <a:rPr lang="en-US" sz="4000"/>
              <a:t>Permits better instructional decisions to be made</a:t>
            </a:r>
          </a:p>
          <a:p>
            <a:pPr>
              <a:lnSpc>
                <a:spcPct val="90000"/>
              </a:lnSpc>
            </a:pPr>
            <a:endParaRPr lang="en-US" sz="40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40707">
                                            <p:txEl>
                                              <p:pRg st="0" end="0"/>
                                            </p:txEl>
                                          </p:spTgt>
                                        </p:tgtEl>
                                        <p:attrNameLst>
                                          <p:attrName>style.visibility</p:attrName>
                                        </p:attrNameLst>
                                      </p:cBhvr>
                                      <p:to>
                                        <p:strVal val="visible"/>
                                      </p:to>
                                    </p:set>
                                    <p:anim calcmode="lin" valueType="num">
                                      <p:cBhvr additive="base">
                                        <p:cTn id="7" dur="500" fill="hold"/>
                                        <p:tgtEl>
                                          <p:spTgt spid="8407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407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40707">
                                            <p:txEl>
                                              <p:pRg st="1" end="1"/>
                                            </p:txEl>
                                          </p:spTgt>
                                        </p:tgtEl>
                                        <p:attrNameLst>
                                          <p:attrName>style.visibility</p:attrName>
                                        </p:attrNameLst>
                                      </p:cBhvr>
                                      <p:to>
                                        <p:strVal val="visible"/>
                                      </p:to>
                                    </p:set>
                                    <p:anim calcmode="lin" valueType="num">
                                      <p:cBhvr additive="base">
                                        <p:cTn id="13" dur="500" fill="hold"/>
                                        <p:tgtEl>
                                          <p:spTgt spid="84070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407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40707">
                                            <p:txEl>
                                              <p:pRg st="2" end="2"/>
                                            </p:txEl>
                                          </p:spTgt>
                                        </p:tgtEl>
                                        <p:attrNameLst>
                                          <p:attrName>style.visibility</p:attrName>
                                        </p:attrNameLst>
                                      </p:cBhvr>
                                      <p:to>
                                        <p:strVal val="visible"/>
                                      </p:to>
                                    </p:set>
                                    <p:anim calcmode="lin" valueType="num">
                                      <p:cBhvr additive="base">
                                        <p:cTn id="19" dur="500" fill="hold"/>
                                        <p:tgtEl>
                                          <p:spTgt spid="84070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4070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40707">
                                            <p:txEl>
                                              <p:pRg st="3" end="3"/>
                                            </p:txEl>
                                          </p:spTgt>
                                        </p:tgtEl>
                                        <p:attrNameLst>
                                          <p:attrName>style.visibility</p:attrName>
                                        </p:attrNameLst>
                                      </p:cBhvr>
                                      <p:to>
                                        <p:strVal val="visible"/>
                                      </p:to>
                                    </p:set>
                                    <p:anim calcmode="lin" valueType="num">
                                      <p:cBhvr additive="base">
                                        <p:cTn id="25" dur="500" fill="hold"/>
                                        <p:tgtEl>
                                          <p:spTgt spid="84070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4070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2754" name="Rectangle 2"/>
          <p:cNvSpPr>
            <a:spLocks noGrp="1" noChangeArrowheads="1"/>
          </p:cNvSpPr>
          <p:nvPr>
            <p:ph type="title"/>
          </p:nvPr>
        </p:nvSpPr>
        <p:spPr/>
        <p:txBody>
          <a:bodyPr/>
          <a:lstStyle/>
          <a:p>
            <a:r>
              <a:rPr lang="en-US">
                <a:solidFill>
                  <a:schemeClr val="tx1"/>
                </a:solidFill>
              </a:rPr>
              <a:t>Traditional Alignment</a:t>
            </a:r>
          </a:p>
        </p:txBody>
      </p:sp>
      <p:sp>
        <p:nvSpPr>
          <p:cNvPr id="842755" name="Rectangle 3"/>
          <p:cNvSpPr>
            <a:spLocks noGrp="1" noChangeArrowheads="1"/>
          </p:cNvSpPr>
          <p:nvPr>
            <p:ph type="body" idx="1"/>
          </p:nvPr>
        </p:nvSpPr>
        <p:spPr/>
        <p:txBody>
          <a:bodyPr/>
          <a:lstStyle/>
          <a:p>
            <a:r>
              <a:rPr lang="en-US"/>
              <a:t>What content is included in the objective?</a:t>
            </a:r>
          </a:p>
          <a:p>
            <a:r>
              <a:rPr lang="en-US"/>
              <a:t>What content is included on the assessment(s)?</a:t>
            </a:r>
          </a:p>
          <a:p>
            <a:r>
              <a:rPr lang="en-US"/>
              <a:t>Is the content included in the objective and/or on the assessment included in the instructional materials?</a:t>
            </a:r>
          </a:p>
          <a:p>
            <a:r>
              <a:rPr lang="en-US"/>
              <a:t>If the content is the same, there is a high level of alignment.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42755">
                                            <p:txEl>
                                              <p:pRg st="0" end="0"/>
                                            </p:txEl>
                                          </p:spTgt>
                                        </p:tgtEl>
                                        <p:attrNameLst>
                                          <p:attrName>style.visibility</p:attrName>
                                        </p:attrNameLst>
                                      </p:cBhvr>
                                      <p:to>
                                        <p:strVal val="visible"/>
                                      </p:to>
                                    </p:set>
                                    <p:anim calcmode="lin" valueType="num">
                                      <p:cBhvr additive="base">
                                        <p:cTn id="7" dur="500" fill="hold"/>
                                        <p:tgtEl>
                                          <p:spTgt spid="8427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427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42755">
                                            <p:txEl>
                                              <p:pRg st="1" end="1"/>
                                            </p:txEl>
                                          </p:spTgt>
                                        </p:tgtEl>
                                        <p:attrNameLst>
                                          <p:attrName>style.visibility</p:attrName>
                                        </p:attrNameLst>
                                      </p:cBhvr>
                                      <p:to>
                                        <p:strVal val="visible"/>
                                      </p:to>
                                    </p:set>
                                    <p:anim calcmode="lin" valueType="num">
                                      <p:cBhvr additive="base">
                                        <p:cTn id="13" dur="500" fill="hold"/>
                                        <p:tgtEl>
                                          <p:spTgt spid="84275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4275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42755">
                                            <p:txEl>
                                              <p:pRg st="2" end="2"/>
                                            </p:txEl>
                                          </p:spTgt>
                                        </p:tgtEl>
                                        <p:attrNameLst>
                                          <p:attrName>style.visibility</p:attrName>
                                        </p:attrNameLst>
                                      </p:cBhvr>
                                      <p:to>
                                        <p:strVal val="visible"/>
                                      </p:to>
                                    </p:set>
                                    <p:anim calcmode="lin" valueType="num">
                                      <p:cBhvr additive="base">
                                        <p:cTn id="19" dur="500" fill="hold"/>
                                        <p:tgtEl>
                                          <p:spTgt spid="84275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4275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42755">
                                            <p:txEl>
                                              <p:pRg st="3" end="3"/>
                                            </p:txEl>
                                          </p:spTgt>
                                        </p:tgtEl>
                                        <p:attrNameLst>
                                          <p:attrName>style.visibility</p:attrName>
                                        </p:attrNameLst>
                                      </p:cBhvr>
                                      <p:to>
                                        <p:strVal val="visible"/>
                                      </p:to>
                                    </p:set>
                                    <p:anim calcmode="lin" valueType="num">
                                      <p:cBhvr additive="base">
                                        <p:cTn id="25" dur="500" fill="hold"/>
                                        <p:tgtEl>
                                          <p:spTgt spid="84275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4275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4210" name="Rectangle 2"/>
          <p:cNvSpPr>
            <a:spLocks noGrp="1" noChangeArrowheads="1"/>
          </p:cNvSpPr>
          <p:nvPr>
            <p:ph type="title"/>
          </p:nvPr>
        </p:nvSpPr>
        <p:spPr/>
        <p:txBody>
          <a:bodyPr/>
          <a:lstStyle/>
          <a:p>
            <a:r>
              <a:rPr lang="en-US"/>
              <a:t>Who were the taxonomists?</a:t>
            </a:r>
          </a:p>
        </p:txBody>
      </p:sp>
      <p:sp>
        <p:nvSpPr>
          <p:cNvPr id="734211" name="Rectangle 3"/>
          <p:cNvSpPr>
            <a:spLocks noGrp="1" noChangeArrowheads="1"/>
          </p:cNvSpPr>
          <p:nvPr>
            <p:ph type="body" idx="1"/>
          </p:nvPr>
        </p:nvSpPr>
        <p:spPr>
          <a:xfrm>
            <a:off x="457200" y="1371600"/>
            <a:ext cx="8229600" cy="4530725"/>
          </a:xfrm>
        </p:spPr>
        <p:txBody>
          <a:bodyPr/>
          <a:lstStyle/>
          <a:p>
            <a:pPr>
              <a:lnSpc>
                <a:spcPct val="90000"/>
              </a:lnSpc>
            </a:pPr>
            <a:r>
              <a:rPr lang="en-US"/>
              <a:t>Post World War II</a:t>
            </a:r>
          </a:p>
          <a:p>
            <a:pPr>
              <a:lnSpc>
                <a:spcPct val="90000"/>
              </a:lnSpc>
            </a:pPr>
            <a:r>
              <a:rPr lang="en-US"/>
              <a:t>Students received course credit by passing the examinations (credit-by-examination)</a:t>
            </a:r>
          </a:p>
          <a:p>
            <a:pPr>
              <a:lnSpc>
                <a:spcPct val="90000"/>
              </a:lnSpc>
            </a:pPr>
            <a:r>
              <a:rPr lang="en-US"/>
              <a:t>Quite obviously, the exams had to be based on course objectives (validity) and of sufficient length to be reliable. </a:t>
            </a:r>
          </a:p>
          <a:p>
            <a:pPr>
              <a:lnSpc>
                <a:spcPct val="90000"/>
              </a:lnSpc>
            </a:pPr>
            <a:r>
              <a:rPr lang="en-US"/>
              <a:t>University Examiners</a:t>
            </a:r>
          </a:p>
          <a:p>
            <a:pPr>
              <a:lnSpc>
                <a:spcPct val="90000"/>
              </a:lnSpc>
            </a:pPr>
            <a:r>
              <a:rPr lang="en-US"/>
              <a:t>Responsible for designing or helping to design end-of-course examinations</a:t>
            </a:r>
          </a:p>
          <a:p>
            <a:pPr>
              <a:lnSpc>
                <a:spcPct val="90000"/>
              </a:lnSpc>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34211">
                                            <p:txEl>
                                              <p:pRg st="0" end="0"/>
                                            </p:txEl>
                                          </p:spTgt>
                                        </p:tgtEl>
                                        <p:attrNameLst>
                                          <p:attrName>style.visibility</p:attrName>
                                        </p:attrNameLst>
                                      </p:cBhvr>
                                      <p:to>
                                        <p:strVal val="visible"/>
                                      </p:to>
                                    </p:set>
                                    <p:anim calcmode="lin" valueType="num">
                                      <p:cBhvr additive="base">
                                        <p:cTn id="7" dur="500" fill="hold"/>
                                        <p:tgtEl>
                                          <p:spTgt spid="7342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342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34211">
                                            <p:txEl>
                                              <p:pRg st="1" end="1"/>
                                            </p:txEl>
                                          </p:spTgt>
                                        </p:tgtEl>
                                        <p:attrNameLst>
                                          <p:attrName>style.visibility</p:attrName>
                                        </p:attrNameLst>
                                      </p:cBhvr>
                                      <p:to>
                                        <p:strVal val="visible"/>
                                      </p:to>
                                    </p:set>
                                    <p:anim calcmode="lin" valueType="num">
                                      <p:cBhvr additive="base">
                                        <p:cTn id="13" dur="500" fill="hold"/>
                                        <p:tgtEl>
                                          <p:spTgt spid="7342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342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734211">
                                            <p:txEl>
                                              <p:pRg st="2" end="2"/>
                                            </p:txEl>
                                          </p:spTgt>
                                        </p:tgtEl>
                                        <p:attrNameLst>
                                          <p:attrName>style.visibility</p:attrName>
                                        </p:attrNameLst>
                                      </p:cBhvr>
                                      <p:to>
                                        <p:strVal val="visible"/>
                                      </p:to>
                                    </p:set>
                                    <p:anim calcmode="lin" valueType="num">
                                      <p:cBhvr additive="base">
                                        <p:cTn id="19" dur="500" fill="hold"/>
                                        <p:tgtEl>
                                          <p:spTgt spid="73421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3421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734211">
                                            <p:txEl>
                                              <p:pRg st="3" end="3"/>
                                            </p:txEl>
                                          </p:spTgt>
                                        </p:tgtEl>
                                        <p:attrNameLst>
                                          <p:attrName>style.visibility</p:attrName>
                                        </p:attrNameLst>
                                      </p:cBhvr>
                                      <p:to>
                                        <p:strVal val="visible"/>
                                      </p:to>
                                    </p:set>
                                    <p:anim calcmode="lin" valueType="num">
                                      <p:cBhvr additive="base">
                                        <p:cTn id="25" dur="500" fill="hold"/>
                                        <p:tgtEl>
                                          <p:spTgt spid="73421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3421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734211">
                                            <p:txEl>
                                              <p:pRg st="4" end="4"/>
                                            </p:txEl>
                                          </p:spTgt>
                                        </p:tgtEl>
                                        <p:attrNameLst>
                                          <p:attrName>style.visibility</p:attrName>
                                        </p:attrNameLst>
                                      </p:cBhvr>
                                      <p:to>
                                        <p:strVal val="visible"/>
                                      </p:to>
                                    </p:set>
                                    <p:anim calcmode="lin" valueType="num">
                                      <p:cBhvr additive="base">
                                        <p:cTn id="31" dur="500" fill="hold"/>
                                        <p:tgtEl>
                                          <p:spTgt spid="73421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3421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186" name="AutoShape 2"/>
          <p:cNvSpPr>
            <a:spLocks noChangeArrowheads="1"/>
          </p:cNvSpPr>
          <p:nvPr/>
        </p:nvSpPr>
        <p:spPr bwMode="auto">
          <a:xfrm rot="10800000">
            <a:off x="2590800" y="228600"/>
            <a:ext cx="3792538" cy="2873375"/>
          </a:xfrm>
          <a:prstGeom prst="triangle">
            <a:avLst>
              <a:gd name="adj" fmla="val 50000"/>
            </a:avLst>
          </a:prstGeom>
          <a:noFill/>
          <a:ln w="9525">
            <a:solidFill>
              <a:srgbClr val="000000"/>
            </a:solidFill>
            <a:miter lim="800000"/>
            <a:headEnd/>
            <a:tailEnd/>
          </a:ln>
        </p:spPr>
        <p:txBody>
          <a:bodyPr rot="10800000" lIns="115214" tIns="57607" rIns="115214" bIns="57607"/>
          <a:lstStyle/>
          <a:p>
            <a:pPr>
              <a:spcBef>
                <a:spcPct val="0"/>
              </a:spcBef>
            </a:pPr>
            <a:r>
              <a:rPr lang="en-US" sz="2000" b="1"/>
              <a:t>ALIGNMENT</a:t>
            </a:r>
          </a:p>
          <a:p>
            <a:pPr>
              <a:spcBef>
                <a:spcPct val="0"/>
              </a:spcBef>
            </a:pPr>
            <a:r>
              <a:rPr lang="en-US" sz="2000" b="1"/>
              <a:t>USING THE</a:t>
            </a:r>
          </a:p>
          <a:p>
            <a:pPr>
              <a:spcBef>
                <a:spcPct val="0"/>
              </a:spcBef>
            </a:pPr>
            <a:r>
              <a:rPr lang="en-US" sz="2000" b="1"/>
              <a:t>TAXONOMY</a:t>
            </a:r>
          </a:p>
          <a:p>
            <a:pPr>
              <a:spcBef>
                <a:spcPct val="0"/>
              </a:spcBef>
            </a:pPr>
            <a:r>
              <a:rPr lang="en-US" sz="2000" b="1"/>
              <a:t>    TABLE</a:t>
            </a:r>
          </a:p>
        </p:txBody>
      </p:sp>
      <p:sp>
        <p:nvSpPr>
          <p:cNvPr id="861187" name="Text Box 3"/>
          <p:cNvSpPr txBox="1">
            <a:spLocks noChangeArrowheads="1"/>
          </p:cNvSpPr>
          <p:nvPr/>
        </p:nvSpPr>
        <p:spPr bwMode="auto">
          <a:xfrm>
            <a:off x="1295400" y="228600"/>
            <a:ext cx="1149350" cy="431800"/>
          </a:xfrm>
          <a:prstGeom prst="rect">
            <a:avLst/>
          </a:prstGeom>
          <a:noFill/>
          <a:ln w="9525">
            <a:solidFill>
              <a:srgbClr val="000000"/>
            </a:solidFill>
            <a:miter lim="800000"/>
            <a:headEnd/>
            <a:tailEnd/>
          </a:ln>
        </p:spPr>
        <p:txBody>
          <a:bodyPr lIns="115214" tIns="57607" rIns="115214" bIns="57607"/>
          <a:lstStyle/>
          <a:p>
            <a:r>
              <a:rPr lang="en-US"/>
              <a:t>Objectives</a:t>
            </a:r>
            <a:endParaRPr lang="en-US" sz="3600" b="1"/>
          </a:p>
        </p:txBody>
      </p:sp>
      <p:sp>
        <p:nvSpPr>
          <p:cNvPr id="861188" name="Text Box 4"/>
          <p:cNvSpPr txBox="1">
            <a:spLocks noChangeArrowheads="1"/>
          </p:cNvSpPr>
          <p:nvPr/>
        </p:nvSpPr>
        <p:spPr bwMode="auto">
          <a:xfrm>
            <a:off x="6477000" y="228600"/>
            <a:ext cx="1371600" cy="431800"/>
          </a:xfrm>
          <a:prstGeom prst="rect">
            <a:avLst/>
          </a:prstGeom>
          <a:noFill/>
          <a:ln w="9525">
            <a:solidFill>
              <a:srgbClr val="000000"/>
            </a:solidFill>
            <a:miter lim="800000"/>
            <a:headEnd/>
            <a:tailEnd/>
          </a:ln>
        </p:spPr>
        <p:txBody>
          <a:bodyPr lIns="115214" tIns="57607" rIns="115214" bIns="57607"/>
          <a:lstStyle/>
          <a:p>
            <a:r>
              <a:rPr lang="en-US"/>
              <a:t>Assessments</a:t>
            </a:r>
            <a:endParaRPr lang="en-US" sz="3600" b="1"/>
          </a:p>
        </p:txBody>
      </p:sp>
      <p:sp>
        <p:nvSpPr>
          <p:cNvPr id="861189" name="Text Box 5"/>
          <p:cNvSpPr txBox="1">
            <a:spLocks noChangeArrowheads="1"/>
          </p:cNvSpPr>
          <p:nvPr/>
        </p:nvSpPr>
        <p:spPr bwMode="auto">
          <a:xfrm>
            <a:off x="3886200" y="3200400"/>
            <a:ext cx="1371600" cy="571500"/>
          </a:xfrm>
          <a:prstGeom prst="rect">
            <a:avLst/>
          </a:prstGeom>
          <a:noFill/>
          <a:ln w="9525">
            <a:solidFill>
              <a:srgbClr val="000000"/>
            </a:solidFill>
            <a:miter lim="800000"/>
            <a:headEnd/>
            <a:tailEnd/>
          </a:ln>
        </p:spPr>
        <p:txBody>
          <a:bodyPr lIns="115214" tIns="57607" rIns="115214" bIns="57607"/>
          <a:lstStyle/>
          <a:p>
            <a:r>
              <a:rPr lang="en-US"/>
              <a:t>Instructional Activities</a:t>
            </a:r>
            <a:endParaRPr lang="en-US" sz="3600" b="1"/>
          </a:p>
        </p:txBody>
      </p:sp>
      <p:sp>
        <p:nvSpPr>
          <p:cNvPr id="861190" name="Rectangle 6"/>
          <p:cNvSpPr>
            <a:spLocks noChangeArrowheads="1"/>
          </p:cNvSpPr>
          <p:nvPr/>
        </p:nvSpPr>
        <p:spPr bwMode="auto">
          <a:xfrm>
            <a:off x="0" y="2135188"/>
            <a:ext cx="9144000" cy="0"/>
          </a:xfrm>
          <a:prstGeom prst="rect">
            <a:avLst/>
          </a:prstGeom>
          <a:noFill/>
          <a:ln w="9525" algn="ctr">
            <a:noFill/>
            <a:miter lim="800000"/>
            <a:headEnd/>
            <a:tailEnd/>
          </a:ln>
          <a:effectLst/>
        </p:spPr>
        <p:txBody>
          <a:bodyPr wrap="none" anchor="ctr">
            <a:spAutoFit/>
          </a:bodyPr>
          <a:lstStyle/>
          <a:p>
            <a:pPr>
              <a:spcBef>
                <a:spcPct val="0"/>
              </a:spcBef>
            </a:pPr>
            <a:endParaRPr lang="en-US" sz="1800"/>
          </a:p>
        </p:txBody>
      </p:sp>
      <p:graphicFrame>
        <p:nvGraphicFramePr>
          <p:cNvPr id="861191" name="Group 7"/>
          <p:cNvGraphicFramePr>
            <a:graphicFrameLocks noGrp="1"/>
          </p:cNvGraphicFramePr>
          <p:nvPr/>
        </p:nvGraphicFramePr>
        <p:xfrm>
          <a:off x="1676400" y="4270375"/>
          <a:ext cx="5759450" cy="2590800"/>
        </p:xfrm>
        <a:graphic>
          <a:graphicData uri="http://schemas.openxmlformats.org/drawingml/2006/table">
            <a:tbl>
              <a:tblPr/>
              <a:tblGrid>
                <a:gridCol w="914400"/>
                <a:gridCol w="990600"/>
                <a:gridCol w="890588"/>
                <a:gridCol w="693737"/>
                <a:gridCol w="762000"/>
                <a:gridCol w="777875"/>
                <a:gridCol w="730250"/>
              </a:tblGrid>
              <a:tr h="2000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Remember</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Understand</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Apply</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Analyze</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Evaluate</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Create</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Factual</a:t>
                      </a:r>
                      <a:endParaRPr kumimoji="0" lang="en-US" sz="10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Conceptual</a:t>
                      </a:r>
                      <a:endParaRPr kumimoji="0" lang="en-US" sz="10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Procedural</a:t>
                      </a:r>
                      <a:endParaRPr kumimoji="0" lang="en-US" sz="10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Meta-</a:t>
                      </a:r>
                      <a:endParaRPr kumimoji="0" lang="en-US" sz="10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
                          <a:schemeClr val="hlink"/>
                        </a:buClr>
                        <a:buSzPct val="65000"/>
                        <a:buFont typeface="Wingdings" pitchFamily="2" charset="2"/>
                        <a:buNone/>
                        <a:tabLst/>
                      </a:pPr>
                      <a:r>
                        <a:rPr kumimoji="0" lang="en-US" sz="12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Cognitive</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61241" name="Rectangle 57"/>
          <p:cNvSpPr>
            <a:spLocks noChangeArrowheads="1"/>
          </p:cNvSpPr>
          <p:nvPr/>
        </p:nvSpPr>
        <p:spPr bwMode="auto">
          <a:xfrm>
            <a:off x="0" y="4541838"/>
            <a:ext cx="184150" cy="366712"/>
          </a:xfrm>
          <a:prstGeom prst="rect">
            <a:avLst/>
          </a:prstGeom>
          <a:noFill/>
          <a:ln w="9525" algn="ctr">
            <a:noFill/>
            <a:miter lim="800000"/>
            <a:headEnd/>
            <a:tailEnd/>
          </a:ln>
          <a:effectLst/>
        </p:spPr>
        <p:txBody>
          <a:bodyPr wrap="none" anchor="ctr">
            <a:spAutoFit/>
          </a:bodyPr>
          <a:lstStyle/>
          <a:p>
            <a:pPr>
              <a:spcBef>
                <a:spcPct val="0"/>
              </a:spcBef>
            </a:pPr>
            <a:endParaRPr lang="en-US" sz="1800"/>
          </a:p>
        </p:txBody>
      </p:sp>
      <p:sp>
        <p:nvSpPr>
          <p:cNvPr id="861242" name="Line 58"/>
          <p:cNvSpPr>
            <a:spLocks noChangeShapeType="1"/>
          </p:cNvSpPr>
          <p:nvPr/>
        </p:nvSpPr>
        <p:spPr bwMode="auto">
          <a:xfrm>
            <a:off x="2057400" y="685800"/>
            <a:ext cx="1905000" cy="4876800"/>
          </a:xfrm>
          <a:prstGeom prst="line">
            <a:avLst/>
          </a:prstGeom>
          <a:noFill/>
          <a:ln w="9525">
            <a:solidFill>
              <a:srgbClr val="000000"/>
            </a:solidFill>
            <a:round/>
            <a:headEnd/>
            <a:tailEnd type="triangle" w="med" len="med"/>
          </a:ln>
        </p:spPr>
        <p:txBody>
          <a:bodyPr/>
          <a:lstStyle/>
          <a:p>
            <a:endParaRPr lang="en-US"/>
          </a:p>
        </p:txBody>
      </p:sp>
      <p:sp>
        <p:nvSpPr>
          <p:cNvPr id="861243" name="Line 59"/>
          <p:cNvSpPr>
            <a:spLocks noChangeShapeType="1"/>
          </p:cNvSpPr>
          <p:nvPr/>
        </p:nvSpPr>
        <p:spPr bwMode="auto">
          <a:xfrm flipH="1">
            <a:off x="4038600" y="3810000"/>
            <a:ext cx="533400" cy="1676400"/>
          </a:xfrm>
          <a:prstGeom prst="line">
            <a:avLst/>
          </a:prstGeom>
          <a:noFill/>
          <a:ln w="9525">
            <a:solidFill>
              <a:srgbClr val="000000"/>
            </a:solidFill>
            <a:round/>
            <a:headEnd/>
            <a:tailEnd type="triangle" w="med" len="med"/>
          </a:ln>
        </p:spPr>
        <p:txBody>
          <a:bodyPr/>
          <a:lstStyle/>
          <a:p>
            <a:endParaRPr lang="en-US"/>
          </a:p>
        </p:txBody>
      </p:sp>
      <p:sp>
        <p:nvSpPr>
          <p:cNvPr id="861244" name="Line 60"/>
          <p:cNvSpPr>
            <a:spLocks noChangeShapeType="1"/>
          </p:cNvSpPr>
          <p:nvPr/>
        </p:nvSpPr>
        <p:spPr bwMode="auto">
          <a:xfrm flipH="1">
            <a:off x="4114800" y="685800"/>
            <a:ext cx="2933700" cy="4800600"/>
          </a:xfrm>
          <a:prstGeom prst="line">
            <a:avLst/>
          </a:prstGeom>
          <a:noFill/>
          <a:ln w="9525">
            <a:solidFill>
              <a:srgbClr val="000000"/>
            </a:solidFill>
            <a:round/>
            <a:headEnd/>
            <a:tailEnd type="triangle" w="med" len="med"/>
          </a:ln>
        </p:spPr>
        <p:txBody>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61186"/>
                                        </p:tgtEl>
                                        <p:attrNameLst>
                                          <p:attrName>style.visibility</p:attrName>
                                        </p:attrNameLst>
                                      </p:cBhvr>
                                      <p:to>
                                        <p:strVal val="visible"/>
                                      </p:to>
                                    </p:set>
                                    <p:anim calcmode="lin" valueType="num">
                                      <p:cBhvr additive="base">
                                        <p:cTn id="7" dur="500" fill="hold"/>
                                        <p:tgtEl>
                                          <p:spTgt spid="861186"/>
                                        </p:tgtEl>
                                        <p:attrNameLst>
                                          <p:attrName>ppt_x</p:attrName>
                                        </p:attrNameLst>
                                      </p:cBhvr>
                                      <p:tavLst>
                                        <p:tav tm="0">
                                          <p:val>
                                            <p:strVal val="#ppt_x"/>
                                          </p:val>
                                        </p:tav>
                                        <p:tav tm="100000">
                                          <p:val>
                                            <p:strVal val="#ppt_x"/>
                                          </p:val>
                                        </p:tav>
                                      </p:tavLst>
                                    </p:anim>
                                    <p:anim calcmode="lin" valueType="num">
                                      <p:cBhvr additive="base">
                                        <p:cTn id="8" dur="500" fill="hold"/>
                                        <p:tgtEl>
                                          <p:spTgt spid="86118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61187"/>
                                        </p:tgtEl>
                                        <p:attrNameLst>
                                          <p:attrName>style.visibility</p:attrName>
                                        </p:attrNameLst>
                                      </p:cBhvr>
                                      <p:to>
                                        <p:strVal val="visible"/>
                                      </p:to>
                                    </p:set>
                                    <p:anim calcmode="lin" valueType="num">
                                      <p:cBhvr additive="base">
                                        <p:cTn id="13" dur="500" fill="hold"/>
                                        <p:tgtEl>
                                          <p:spTgt spid="861187"/>
                                        </p:tgtEl>
                                        <p:attrNameLst>
                                          <p:attrName>ppt_x</p:attrName>
                                        </p:attrNameLst>
                                      </p:cBhvr>
                                      <p:tavLst>
                                        <p:tav tm="0">
                                          <p:val>
                                            <p:strVal val="#ppt_x"/>
                                          </p:val>
                                        </p:tav>
                                        <p:tav tm="100000">
                                          <p:val>
                                            <p:strVal val="#ppt_x"/>
                                          </p:val>
                                        </p:tav>
                                      </p:tavLst>
                                    </p:anim>
                                    <p:anim calcmode="lin" valueType="num">
                                      <p:cBhvr additive="base">
                                        <p:cTn id="14" dur="500" fill="hold"/>
                                        <p:tgtEl>
                                          <p:spTgt spid="86118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61188"/>
                                        </p:tgtEl>
                                        <p:attrNameLst>
                                          <p:attrName>style.visibility</p:attrName>
                                        </p:attrNameLst>
                                      </p:cBhvr>
                                      <p:to>
                                        <p:strVal val="visible"/>
                                      </p:to>
                                    </p:set>
                                    <p:anim calcmode="lin" valueType="num">
                                      <p:cBhvr additive="base">
                                        <p:cTn id="19" dur="500" fill="hold"/>
                                        <p:tgtEl>
                                          <p:spTgt spid="861188"/>
                                        </p:tgtEl>
                                        <p:attrNameLst>
                                          <p:attrName>ppt_x</p:attrName>
                                        </p:attrNameLst>
                                      </p:cBhvr>
                                      <p:tavLst>
                                        <p:tav tm="0">
                                          <p:val>
                                            <p:strVal val="#ppt_x"/>
                                          </p:val>
                                        </p:tav>
                                        <p:tav tm="100000">
                                          <p:val>
                                            <p:strVal val="#ppt_x"/>
                                          </p:val>
                                        </p:tav>
                                      </p:tavLst>
                                    </p:anim>
                                    <p:anim calcmode="lin" valueType="num">
                                      <p:cBhvr additive="base">
                                        <p:cTn id="20" dur="500" fill="hold"/>
                                        <p:tgtEl>
                                          <p:spTgt spid="86118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61189"/>
                                        </p:tgtEl>
                                        <p:attrNameLst>
                                          <p:attrName>style.visibility</p:attrName>
                                        </p:attrNameLst>
                                      </p:cBhvr>
                                      <p:to>
                                        <p:strVal val="visible"/>
                                      </p:to>
                                    </p:set>
                                    <p:anim calcmode="lin" valueType="num">
                                      <p:cBhvr additive="base">
                                        <p:cTn id="25" dur="500" fill="hold"/>
                                        <p:tgtEl>
                                          <p:spTgt spid="861189"/>
                                        </p:tgtEl>
                                        <p:attrNameLst>
                                          <p:attrName>ppt_x</p:attrName>
                                        </p:attrNameLst>
                                      </p:cBhvr>
                                      <p:tavLst>
                                        <p:tav tm="0">
                                          <p:val>
                                            <p:strVal val="#ppt_x"/>
                                          </p:val>
                                        </p:tav>
                                        <p:tav tm="100000">
                                          <p:val>
                                            <p:strVal val="#ppt_x"/>
                                          </p:val>
                                        </p:tav>
                                      </p:tavLst>
                                    </p:anim>
                                    <p:anim calcmode="lin" valueType="num">
                                      <p:cBhvr additive="base">
                                        <p:cTn id="26" dur="500" fill="hold"/>
                                        <p:tgtEl>
                                          <p:spTgt spid="86118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nodeType="clickEffect">
                                  <p:stCondLst>
                                    <p:cond delay="0"/>
                                  </p:stCondLst>
                                  <p:childTnLst>
                                    <p:set>
                                      <p:cBhvr>
                                        <p:cTn id="30" dur="1" fill="hold">
                                          <p:stCondLst>
                                            <p:cond delay="0"/>
                                          </p:stCondLst>
                                        </p:cTn>
                                        <p:tgtEl>
                                          <p:spTgt spid="861191"/>
                                        </p:tgtEl>
                                        <p:attrNameLst>
                                          <p:attrName>style.visibility</p:attrName>
                                        </p:attrNameLst>
                                      </p:cBhvr>
                                      <p:to>
                                        <p:strVal val="visible"/>
                                      </p:to>
                                    </p:set>
                                    <p:animEffect transition="in" filter="box(in)">
                                      <p:cBhvr>
                                        <p:cTn id="31" dur="500"/>
                                        <p:tgtEl>
                                          <p:spTgt spid="861191"/>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1" fill="hold" grpId="0" nodeType="clickEffect">
                                  <p:stCondLst>
                                    <p:cond delay="0"/>
                                  </p:stCondLst>
                                  <p:childTnLst>
                                    <p:set>
                                      <p:cBhvr>
                                        <p:cTn id="35" dur="1" fill="hold">
                                          <p:stCondLst>
                                            <p:cond delay="0"/>
                                          </p:stCondLst>
                                        </p:cTn>
                                        <p:tgtEl>
                                          <p:spTgt spid="861242"/>
                                        </p:tgtEl>
                                        <p:attrNameLst>
                                          <p:attrName>style.visibility</p:attrName>
                                        </p:attrNameLst>
                                      </p:cBhvr>
                                      <p:to>
                                        <p:strVal val="visible"/>
                                      </p:to>
                                    </p:set>
                                    <p:anim calcmode="lin" valueType="num">
                                      <p:cBhvr additive="base">
                                        <p:cTn id="36" dur="500" fill="hold"/>
                                        <p:tgtEl>
                                          <p:spTgt spid="861242"/>
                                        </p:tgtEl>
                                        <p:attrNameLst>
                                          <p:attrName>ppt_x</p:attrName>
                                        </p:attrNameLst>
                                      </p:cBhvr>
                                      <p:tavLst>
                                        <p:tav tm="0">
                                          <p:val>
                                            <p:strVal val="#ppt_x"/>
                                          </p:val>
                                        </p:tav>
                                        <p:tav tm="100000">
                                          <p:val>
                                            <p:strVal val="#ppt_x"/>
                                          </p:val>
                                        </p:tav>
                                      </p:tavLst>
                                    </p:anim>
                                    <p:anim calcmode="lin" valueType="num">
                                      <p:cBhvr additive="base">
                                        <p:cTn id="37" dur="500" fill="hold"/>
                                        <p:tgtEl>
                                          <p:spTgt spid="861242"/>
                                        </p:tgtEl>
                                        <p:attrNameLst>
                                          <p:attrName>ppt_y</p:attrName>
                                        </p:attrNameLst>
                                      </p:cBhvr>
                                      <p:tavLst>
                                        <p:tav tm="0">
                                          <p:val>
                                            <p:strVal val="0-#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1" fill="hold" grpId="0" nodeType="clickEffect">
                                  <p:stCondLst>
                                    <p:cond delay="0"/>
                                  </p:stCondLst>
                                  <p:childTnLst>
                                    <p:set>
                                      <p:cBhvr>
                                        <p:cTn id="41" dur="1" fill="hold">
                                          <p:stCondLst>
                                            <p:cond delay="0"/>
                                          </p:stCondLst>
                                        </p:cTn>
                                        <p:tgtEl>
                                          <p:spTgt spid="861244"/>
                                        </p:tgtEl>
                                        <p:attrNameLst>
                                          <p:attrName>style.visibility</p:attrName>
                                        </p:attrNameLst>
                                      </p:cBhvr>
                                      <p:to>
                                        <p:strVal val="visible"/>
                                      </p:to>
                                    </p:set>
                                    <p:anim calcmode="lin" valueType="num">
                                      <p:cBhvr additive="base">
                                        <p:cTn id="42" dur="500" fill="hold"/>
                                        <p:tgtEl>
                                          <p:spTgt spid="861244"/>
                                        </p:tgtEl>
                                        <p:attrNameLst>
                                          <p:attrName>ppt_x</p:attrName>
                                        </p:attrNameLst>
                                      </p:cBhvr>
                                      <p:tavLst>
                                        <p:tav tm="0">
                                          <p:val>
                                            <p:strVal val="#ppt_x"/>
                                          </p:val>
                                        </p:tav>
                                        <p:tav tm="100000">
                                          <p:val>
                                            <p:strVal val="#ppt_x"/>
                                          </p:val>
                                        </p:tav>
                                      </p:tavLst>
                                    </p:anim>
                                    <p:anim calcmode="lin" valueType="num">
                                      <p:cBhvr additive="base">
                                        <p:cTn id="43" dur="500" fill="hold"/>
                                        <p:tgtEl>
                                          <p:spTgt spid="861244"/>
                                        </p:tgtEl>
                                        <p:attrNameLst>
                                          <p:attrName>ppt_y</p:attrName>
                                        </p:attrNameLst>
                                      </p:cBhvr>
                                      <p:tavLst>
                                        <p:tav tm="0">
                                          <p:val>
                                            <p:strVal val="0-#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1" fill="hold" grpId="0" nodeType="clickEffect">
                                  <p:stCondLst>
                                    <p:cond delay="0"/>
                                  </p:stCondLst>
                                  <p:childTnLst>
                                    <p:set>
                                      <p:cBhvr>
                                        <p:cTn id="47" dur="1" fill="hold">
                                          <p:stCondLst>
                                            <p:cond delay="0"/>
                                          </p:stCondLst>
                                        </p:cTn>
                                        <p:tgtEl>
                                          <p:spTgt spid="861243"/>
                                        </p:tgtEl>
                                        <p:attrNameLst>
                                          <p:attrName>style.visibility</p:attrName>
                                        </p:attrNameLst>
                                      </p:cBhvr>
                                      <p:to>
                                        <p:strVal val="visible"/>
                                      </p:to>
                                    </p:set>
                                    <p:anim calcmode="lin" valueType="num">
                                      <p:cBhvr additive="base">
                                        <p:cTn id="48" dur="500" fill="hold"/>
                                        <p:tgtEl>
                                          <p:spTgt spid="861243"/>
                                        </p:tgtEl>
                                        <p:attrNameLst>
                                          <p:attrName>ppt_x</p:attrName>
                                        </p:attrNameLst>
                                      </p:cBhvr>
                                      <p:tavLst>
                                        <p:tav tm="0">
                                          <p:val>
                                            <p:strVal val="#ppt_x"/>
                                          </p:val>
                                        </p:tav>
                                        <p:tav tm="100000">
                                          <p:val>
                                            <p:strVal val="#ppt_x"/>
                                          </p:val>
                                        </p:tav>
                                      </p:tavLst>
                                    </p:anim>
                                    <p:anim calcmode="lin" valueType="num">
                                      <p:cBhvr additive="base">
                                        <p:cTn id="49" dur="500" fill="hold"/>
                                        <p:tgtEl>
                                          <p:spTgt spid="86124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1186" grpId="0" animBg="1"/>
      <p:bldP spid="861187" grpId="0" animBg="1"/>
      <p:bldP spid="861188" grpId="0" animBg="1"/>
      <p:bldP spid="861189" grpId="0" animBg="1"/>
      <p:bldP spid="861242" grpId="0" animBg="1"/>
      <p:bldP spid="861243" grpId="0" animBg="1"/>
      <p:bldP spid="86124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3474" name="Text Box 2"/>
          <p:cNvSpPr txBox="1">
            <a:spLocks noChangeArrowheads="1"/>
          </p:cNvSpPr>
          <p:nvPr/>
        </p:nvSpPr>
        <p:spPr bwMode="auto">
          <a:xfrm>
            <a:off x="1752600" y="1066800"/>
            <a:ext cx="5668963" cy="1143000"/>
          </a:xfrm>
          <a:prstGeom prst="rect">
            <a:avLst/>
          </a:prstGeom>
          <a:noFill/>
          <a:ln w="9525">
            <a:solidFill>
              <a:srgbClr val="000000"/>
            </a:solidFill>
            <a:miter lim="800000"/>
            <a:headEnd/>
            <a:tailEnd/>
          </a:ln>
        </p:spPr>
        <p:txBody>
          <a:bodyPr lIns="0" rIns="0"/>
          <a:lstStyle/>
          <a:p>
            <a:pPr>
              <a:spcBef>
                <a:spcPct val="0"/>
              </a:spcBef>
            </a:pPr>
            <a:r>
              <a:rPr lang="en-US" sz="1900" b="1">
                <a:latin typeface="Times New Roman" pitchFamily="18" charset="0"/>
                <a:cs typeface="Times New Roman" pitchFamily="18" charset="0"/>
              </a:rPr>
              <a:t>              INTRODUCTORY MATERIAL</a:t>
            </a:r>
          </a:p>
          <a:p>
            <a:pPr>
              <a:spcBef>
                <a:spcPct val="0"/>
              </a:spcBef>
            </a:pPr>
            <a:endParaRPr lang="en-US" sz="1900" b="1">
              <a:latin typeface="Times New Roman" pitchFamily="18" charset="0"/>
              <a:cs typeface="Times New Roman" pitchFamily="18" charset="0"/>
            </a:endParaRPr>
          </a:p>
          <a:p>
            <a:pPr eaLnBrk="0" hangingPunct="0">
              <a:spcBef>
                <a:spcPct val="0"/>
              </a:spcBef>
            </a:pPr>
            <a:r>
              <a:rPr lang="en-US" sz="1200" b="1">
                <a:cs typeface="Times New Roman" pitchFamily="18" charset="0"/>
              </a:rPr>
              <a:t>    </a:t>
            </a:r>
            <a:r>
              <a:rPr lang="en-US" sz="1600">
                <a:cs typeface="Times New Roman" pitchFamily="18" charset="0"/>
              </a:rPr>
              <a:t>(1) Written                   (2) Pictorial                   (3) Realia</a:t>
            </a:r>
            <a:endParaRPr lang="en-US" sz="1600"/>
          </a:p>
        </p:txBody>
      </p:sp>
      <p:sp>
        <p:nvSpPr>
          <p:cNvPr id="873475" name="Text Box 3"/>
          <p:cNvSpPr txBox="1">
            <a:spLocks noChangeArrowheads="1"/>
          </p:cNvSpPr>
          <p:nvPr/>
        </p:nvSpPr>
        <p:spPr bwMode="auto">
          <a:xfrm>
            <a:off x="1676400" y="2438400"/>
            <a:ext cx="5783263" cy="1219200"/>
          </a:xfrm>
          <a:prstGeom prst="rect">
            <a:avLst/>
          </a:prstGeom>
          <a:noFill/>
          <a:ln w="9525">
            <a:solidFill>
              <a:srgbClr val="000000"/>
            </a:solidFill>
            <a:miter lim="800000"/>
            <a:headEnd/>
            <a:tailEnd/>
          </a:ln>
        </p:spPr>
        <p:txBody>
          <a:bodyPr lIns="0" rIns="0"/>
          <a:lstStyle/>
          <a:p>
            <a:pPr>
              <a:spcBef>
                <a:spcPct val="0"/>
              </a:spcBef>
            </a:pPr>
            <a:r>
              <a:rPr lang="en-US" sz="1900" b="1">
                <a:solidFill>
                  <a:srgbClr val="333399"/>
                </a:solidFill>
                <a:latin typeface="Times New Roman" pitchFamily="18" charset="0"/>
                <a:cs typeface="Times New Roman" pitchFamily="18" charset="0"/>
              </a:rPr>
              <a:t>                                        </a:t>
            </a:r>
            <a:r>
              <a:rPr lang="en-US" sz="1900" b="1">
                <a:latin typeface="Times New Roman" pitchFamily="18" charset="0"/>
                <a:cs typeface="Times New Roman" pitchFamily="18" charset="0"/>
              </a:rPr>
              <a:t>STEM</a:t>
            </a:r>
          </a:p>
          <a:p>
            <a:pPr algn="ctr" eaLnBrk="0" hangingPunct="0">
              <a:spcBef>
                <a:spcPct val="0"/>
              </a:spcBef>
            </a:pPr>
            <a:endParaRPr lang="en-US" sz="1900" b="1">
              <a:latin typeface="Times New Roman" pitchFamily="18" charset="0"/>
              <a:cs typeface="Times New Roman" pitchFamily="18" charset="0"/>
            </a:endParaRPr>
          </a:p>
          <a:p>
            <a:pPr algn="ctr" eaLnBrk="0" hangingPunct="0">
              <a:spcBef>
                <a:spcPct val="0"/>
              </a:spcBef>
            </a:pPr>
            <a:r>
              <a:rPr lang="en-US" sz="1200" b="1">
                <a:cs typeface="Times New Roman" pitchFamily="18" charset="0"/>
              </a:rPr>
              <a:t>    </a:t>
            </a:r>
            <a:r>
              <a:rPr lang="en-US" sz="1600">
                <a:cs typeface="Times New Roman" pitchFamily="18" charset="0"/>
              </a:rPr>
              <a:t>(1) Question       (2) Incomplete Statement       (3) Directive</a:t>
            </a:r>
            <a:endParaRPr lang="en-US" sz="1600"/>
          </a:p>
        </p:txBody>
      </p:sp>
      <p:sp>
        <p:nvSpPr>
          <p:cNvPr id="873476" name="Text Box 4"/>
          <p:cNvSpPr txBox="1">
            <a:spLocks noChangeArrowheads="1"/>
          </p:cNvSpPr>
          <p:nvPr/>
        </p:nvSpPr>
        <p:spPr bwMode="auto">
          <a:xfrm>
            <a:off x="1752600" y="3962400"/>
            <a:ext cx="5715000" cy="2133600"/>
          </a:xfrm>
          <a:prstGeom prst="rect">
            <a:avLst/>
          </a:prstGeom>
          <a:noFill/>
          <a:ln w="9525">
            <a:solidFill>
              <a:srgbClr val="000000"/>
            </a:solidFill>
            <a:miter lim="800000"/>
            <a:headEnd/>
            <a:tailEnd/>
          </a:ln>
        </p:spPr>
        <p:txBody>
          <a:bodyPr lIns="0" rIns="0"/>
          <a:lstStyle/>
          <a:p>
            <a:pPr algn="ctr">
              <a:spcBef>
                <a:spcPct val="0"/>
              </a:spcBef>
            </a:pPr>
            <a:r>
              <a:rPr lang="en-US" sz="1900" b="1">
                <a:latin typeface="Times New Roman" pitchFamily="18" charset="0"/>
                <a:cs typeface="Times New Roman" pitchFamily="18" charset="0"/>
              </a:rPr>
              <a:t>RESPONSE</a:t>
            </a:r>
          </a:p>
          <a:p>
            <a:pPr algn="ctr">
              <a:spcBef>
                <a:spcPct val="0"/>
              </a:spcBef>
            </a:pPr>
            <a:endParaRPr lang="en-US" sz="1900" b="1">
              <a:latin typeface="Times New Roman" pitchFamily="18" charset="0"/>
              <a:cs typeface="Times New Roman" pitchFamily="18" charset="0"/>
            </a:endParaRPr>
          </a:p>
          <a:p>
            <a:pPr eaLnBrk="0" hangingPunct="0">
              <a:spcBef>
                <a:spcPct val="0"/>
              </a:spcBef>
            </a:pPr>
            <a:r>
              <a:rPr lang="en-US" sz="1200" b="1">
                <a:cs typeface="Times New Roman" pitchFamily="18" charset="0"/>
              </a:rPr>
              <a:t>            </a:t>
            </a:r>
            <a:r>
              <a:rPr lang="en-US" sz="1600">
                <a:cs typeface="Times New Roman" pitchFamily="18" charset="0"/>
              </a:rPr>
              <a:t>(1) Short-Answer                         (2) Extended Response</a:t>
            </a:r>
            <a:endParaRPr lang="en-US" sz="1600"/>
          </a:p>
          <a:p>
            <a:pPr eaLnBrk="0" hangingPunct="0">
              <a:spcBef>
                <a:spcPct val="0"/>
              </a:spcBef>
            </a:pPr>
            <a:r>
              <a:rPr lang="en-US" sz="1600">
                <a:cs typeface="Times New Roman" pitchFamily="18" charset="0"/>
              </a:rPr>
              <a:t> </a:t>
            </a:r>
            <a:endParaRPr lang="en-US" sz="1600"/>
          </a:p>
          <a:p>
            <a:pPr eaLnBrk="0" hangingPunct="0">
              <a:spcBef>
                <a:spcPct val="0"/>
              </a:spcBef>
            </a:pPr>
            <a:r>
              <a:rPr lang="en-US" sz="1600">
                <a:cs typeface="Times New Roman" pitchFamily="18" charset="0"/>
              </a:rPr>
              <a:t>             * Supply (Fill in the blank)              * Written</a:t>
            </a:r>
            <a:endParaRPr lang="en-US" sz="1600"/>
          </a:p>
          <a:p>
            <a:pPr eaLnBrk="0" hangingPunct="0">
              <a:spcBef>
                <a:spcPct val="0"/>
              </a:spcBef>
            </a:pPr>
            <a:r>
              <a:rPr lang="en-US" sz="1600">
                <a:cs typeface="Times New Roman" pitchFamily="18" charset="0"/>
              </a:rPr>
              <a:t>             * Select (Multiple-choice,               * Performance</a:t>
            </a:r>
            <a:endParaRPr lang="en-US" sz="1600"/>
          </a:p>
          <a:p>
            <a:pPr eaLnBrk="0" hangingPunct="0">
              <a:spcBef>
                <a:spcPct val="0"/>
              </a:spcBef>
            </a:pPr>
            <a:r>
              <a:rPr lang="en-US" sz="1600">
                <a:cs typeface="Times New Roman" pitchFamily="18" charset="0"/>
              </a:rPr>
              <a:t>               Matching, True-False)              </a:t>
            </a:r>
            <a:endParaRPr lang="en-US" sz="1600"/>
          </a:p>
        </p:txBody>
      </p:sp>
      <p:sp>
        <p:nvSpPr>
          <p:cNvPr id="873477" name="Rectangle 5"/>
          <p:cNvSpPr>
            <a:spLocks noChangeArrowheads="1"/>
          </p:cNvSpPr>
          <p:nvPr/>
        </p:nvSpPr>
        <p:spPr bwMode="auto">
          <a:xfrm rot="10800000">
            <a:off x="1909763" y="377825"/>
            <a:ext cx="5459412" cy="693738"/>
          </a:xfrm>
          <a:prstGeom prst="rect">
            <a:avLst/>
          </a:prstGeom>
          <a:noFill/>
          <a:ln w="9525" algn="ctr">
            <a:noFill/>
            <a:miter lim="800000"/>
            <a:headEnd/>
            <a:tailEnd/>
          </a:ln>
          <a:effectLst/>
        </p:spPr>
        <p:txBody>
          <a:bodyPr rot="10800000" lIns="115214" tIns="57607" rIns="115214" bIns="57607" anchor="ctr">
            <a:spAutoFit/>
          </a:bodyPr>
          <a:lstStyle/>
          <a:p>
            <a:pPr>
              <a:spcBef>
                <a:spcPct val="0"/>
              </a:spcBef>
            </a:pPr>
            <a:r>
              <a:rPr lang="en-US" sz="2000">
                <a:cs typeface="Times New Roman" pitchFamily="18" charset="0"/>
              </a:rPr>
              <a:t>THE ANATOMY OF AN ASSESSMENT TASK</a:t>
            </a:r>
            <a:endParaRPr lang="en-US" sz="1000"/>
          </a:p>
          <a:p>
            <a:pPr eaLnBrk="0" hangingPunct="0">
              <a:spcBef>
                <a:spcPct val="0"/>
              </a:spcBef>
            </a:pPr>
            <a:endParaRPr lang="en-US" sz="1800"/>
          </a:p>
        </p:txBody>
      </p:sp>
      <p:sp>
        <p:nvSpPr>
          <p:cNvPr id="873478" name="Rectangle 6"/>
          <p:cNvSpPr>
            <a:spLocks noChangeArrowheads="1"/>
          </p:cNvSpPr>
          <p:nvPr/>
        </p:nvSpPr>
        <p:spPr bwMode="auto">
          <a:xfrm>
            <a:off x="4230688" y="2208213"/>
            <a:ext cx="9144000" cy="0"/>
          </a:xfrm>
          <a:prstGeom prst="rect">
            <a:avLst/>
          </a:prstGeom>
          <a:noFill/>
          <a:ln w="9525" algn="ctr">
            <a:noFill/>
            <a:miter lim="800000"/>
            <a:headEnd/>
            <a:tailEnd/>
          </a:ln>
          <a:effectLst/>
        </p:spPr>
        <p:txBody>
          <a:bodyPr rot="10800000" wrap="none" lIns="115214" tIns="57607" rIns="115214" bIns="57607" anchor="ctr">
            <a:spAutoFit/>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73474">
                                            <p:txEl>
                                              <p:pRg st="0" end="0"/>
                                            </p:txEl>
                                          </p:spTgt>
                                        </p:tgtEl>
                                        <p:attrNameLst>
                                          <p:attrName>style.visibility</p:attrName>
                                        </p:attrNameLst>
                                      </p:cBhvr>
                                      <p:to>
                                        <p:strVal val="visible"/>
                                      </p:to>
                                    </p:set>
                                    <p:anim calcmode="lin" valueType="num">
                                      <p:cBhvr additive="base">
                                        <p:cTn id="7" dur="500" fill="hold"/>
                                        <p:tgtEl>
                                          <p:spTgt spid="87347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7347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73474">
                                            <p:txEl>
                                              <p:pRg st="2" end="2"/>
                                            </p:txEl>
                                          </p:spTgt>
                                        </p:tgtEl>
                                        <p:attrNameLst>
                                          <p:attrName>style.visibility</p:attrName>
                                        </p:attrNameLst>
                                      </p:cBhvr>
                                      <p:to>
                                        <p:strVal val="visible"/>
                                      </p:to>
                                    </p:set>
                                    <p:anim calcmode="lin" valueType="num">
                                      <p:cBhvr additive="base">
                                        <p:cTn id="11" dur="500" fill="hold"/>
                                        <p:tgtEl>
                                          <p:spTgt spid="873474">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7347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873475">
                                            <p:txEl>
                                              <p:pRg st="0" end="0"/>
                                            </p:txEl>
                                          </p:spTgt>
                                        </p:tgtEl>
                                        <p:attrNameLst>
                                          <p:attrName>style.visibility</p:attrName>
                                        </p:attrNameLst>
                                      </p:cBhvr>
                                      <p:to>
                                        <p:strVal val="visible"/>
                                      </p:to>
                                    </p:set>
                                    <p:anim calcmode="lin" valueType="num">
                                      <p:cBhvr additive="base">
                                        <p:cTn id="17" dur="500" fill="hold"/>
                                        <p:tgtEl>
                                          <p:spTgt spid="87347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73475">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873475">
                                            <p:txEl>
                                              <p:pRg st="2" end="2"/>
                                            </p:txEl>
                                          </p:spTgt>
                                        </p:tgtEl>
                                        <p:attrNameLst>
                                          <p:attrName>style.visibility</p:attrName>
                                        </p:attrNameLst>
                                      </p:cBhvr>
                                      <p:to>
                                        <p:strVal val="visible"/>
                                      </p:to>
                                    </p:set>
                                    <p:anim calcmode="lin" valueType="num">
                                      <p:cBhvr additive="base">
                                        <p:cTn id="21" dur="500" fill="hold"/>
                                        <p:tgtEl>
                                          <p:spTgt spid="873475">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7347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873476">
                                            <p:txEl>
                                              <p:pRg st="0" end="0"/>
                                            </p:txEl>
                                          </p:spTgt>
                                        </p:tgtEl>
                                        <p:attrNameLst>
                                          <p:attrName>style.visibility</p:attrName>
                                        </p:attrNameLst>
                                      </p:cBhvr>
                                      <p:to>
                                        <p:strVal val="visible"/>
                                      </p:to>
                                    </p:set>
                                    <p:anim calcmode="lin" valueType="num">
                                      <p:cBhvr additive="base">
                                        <p:cTn id="27" dur="500" fill="hold"/>
                                        <p:tgtEl>
                                          <p:spTgt spid="873476">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873476">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873476">
                                            <p:txEl>
                                              <p:pRg st="2" end="2"/>
                                            </p:txEl>
                                          </p:spTgt>
                                        </p:tgtEl>
                                        <p:attrNameLst>
                                          <p:attrName>style.visibility</p:attrName>
                                        </p:attrNameLst>
                                      </p:cBhvr>
                                      <p:to>
                                        <p:strVal val="visible"/>
                                      </p:to>
                                    </p:set>
                                    <p:anim calcmode="lin" valueType="num">
                                      <p:cBhvr additive="base">
                                        <p:cTn id="31" dur="500" fill="hold"/>
                                        <p:tgtEl>
                                          <p:spTgt spid="873476">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73476">
                                            <p:txEl>
                                              <p:pRg st="2" end="2"/>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873476">
                                            <p:txEl>
                                              <p:pRg st="3" end="3"/>
                                            </p:txEl>
                                          </p:spTgt>
                                        </p:tgtEl>
                                        <p:attrNameLst>
                                          <p:attrName>style.visibility</p:attrName>
                                        </p:attrNameLst>
                                      </p:cBhvr>
                                      <p:to>
                                        <p:strVal val="visible"/>
                                      </p:to>
                                    </p:set>
                                    <p:anim calcmode="lin" valueType="num">
                                      <p:cBhvr additive="base">
                                        <p:cTn id="35" dur="500" fill="hold"/>
                                        <p:tgtEl>
                                          <p:spTgt spid="873476">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873476">
                                            <p:txEl>
                                              <p:pRg st="3" end="3"/>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873476">
                                            <p:txEl>
                                              <p:pRg st="4" end="4"/>
                                            </p:txEl>
                                          </p:spTgt>
                                        </p:tgtEl>
                                        <p:attrNameLst>
                                          <p:attrName>style.visibility</p:attrName>
                                        </p:attrNameLst>
                                      </p:cBhvr>
                                      <p:to>
                                        <p:strVal val="visible"/>
                                      </p:to>
                                    </p:set>
                                    <p:anim calcmode="lin" valueType="num">
                                      <p:cBhvr additive="base">
                                        <p:cTn id="39" dur="500" fill="hold"/>
                                        <p:tgtEl>
                                          <p:spTgt spid="873476">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873476">
                                            <p:txEl>
                                              <p:pRg st="4" end="4"/>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873476">
                                            <p:txEl>
                                              <p:pRg st="5" end="5"/>
                                            </p:txEl>
                                          </p:spTgt>
                                        </p:tgtEl>
                                        <p:attrNameLst>
                                          <p:attrName>style.visibility</p:attrName>
                                        </p:attrNameLst>
                                      </p:cBhvr>
                                      <p:to>
                                        <p:strVal val="visible"/>
                                      </p:to>
                                    </p:set>
                                    <p:anim calcmode="lin" valueType="num">
                                      <p:cBhvr additive="base">
                                        <p:cTn id="43" dur="500" fill="hold"/>
                                        <p:tgtEl>
                                          <p:spTgt spid="873476">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73476">
                                            <p:txEl>
                                              <p:pRg st="5" end="5"/>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873476">
                                            <p:txEl>
                                              <p:pRg st="6" end="6"/>
                                            </p:txEl>
                                          </p:spTgt>
                                        </p:tgtEl>
                                        <p:attrNameLst>
                                          <p:attrName>style.visibility</p:attrName>
                                        </p:attrNameLst>
                                      </p:cBhvr>
                                      <p:to>
                                        <p:strVal val="visible"/>
                                      </p:to>
                                    </p:set>
                                    <p:anim calcmode="lin" valueType="num">
                                      <p:cBhvr additive="base">
                                        <p:cTn id="47" dur="500" fill="hold"/>
                                        <p:tgtEl>
                                          <p:spTgt spid="873476">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87347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6546" name="Rectangle 2"/>
          <p:cNvSpPr>
            <a:spLocks noGrp="1" noChangeArrowheads="1"/>
          </p:cNvSpPr>
          <p:nvPr>
            <p:ph type="title"/>
          </p:nvPr>
        </p:nvSpPr>
        <p:spPr/>
        <p:txBody>
          <a:bodyPr/>
          <a:lstStyle/>
          <a:p>
            <a:r>
              <a:rPr lang="en-US"/>
              <a:t>Remember Factual Knowledge</a:t>
            </a:r>
          </a:p>
        </p:txBody>
      </p:sp>
      <p:sp>
        <p:nvSpPr>
          <p:cNvPr id="876547" name="Rectangle 3"/>
          <p:cNvSpPr>
            <a:spLocks noGrp="1" noChangeArrowheads="1"/>
          </p:cNvSpPr>
          <p:nvPr>
            <p:ph type="body" idx="1"/>
          </p:nvPr>
        </p:nvSpPr>
        <p:spPr/>
        <p:txBody>
          <a:bodyPr/>
          <a:lstStyle/>
          <a:p>
            <a:r>
              <a:rPr lang="en-US"/>
              <a:t>No Introductory Material</a:t>
            </a:r>
          </a:p>
          <a:p>
            <a:r>
              <a:rPr lang="en-US"/>
              <a:t>Stem as Question or Incomplete Statement</a:t>
            </a:r>
          </a:p>
          <a:p>
            <a:r>
              <a:rPr lang="en-US"/>
              <a:t>Supply (Recall) or Select (Recognize) Format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76547">
                                            <p:txEl>
                                              <p:pRg st="0" end="0"/>
                                            </p:txEl>
                                          </p:spTgt>
                                        </p:tgtEl>
                                        <p:attrNameLst>
                                          <p:attrName>style.visibility</p:attrName>
                                        </p:attrNameLst>
                                      </p:cBhvr>
                                      <p:to>
                                        <p:strVal val="visible"/>
                                      </p:to>
                                    </p:set>
                                    <p:anim calcmode="lin" valueType="num">
                                      <p:cBhvr additive="base">
                                        <p:cTn id="7" dur="500" fill="hold"/>
                                        <p:tgtEl>
                                          <p:spTgt spid="8765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765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76547">
                                            <p:txEl>
                                              <p:pRg st="1" end="1"/>
                                            </p:txEl>
                                          </p:spTgt>
                                        </p:tgtEl>
                                        <p:attrNameLst>
                                          <p:attrName>style.visibility</p:attrName>
                                        </p:attrNameLst>
                                      </p:cBhvr>
                                      <p:to>
                                        <p:strVal val="visible"/>
                                      </p:to>
                                    </p:set>
                                    <p:anim calcmode="lin" valueType="num">
                                      <p:cBhvr additive="base">
                                        <p:cTn id="13" dur="500" fill="hold"/>
                                        <p:tgtEl>
                                          <p:spTgt spid="8765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765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76547">
                                            <p:txEl>
                                              <p:pRg st="2" end="2"/>
                                            </p:txEl>
                                          </p:spTgt>
                                        </p:tgtEl>
                                        <p:attrNameLst>
                                          <p:attrName>style.visibility</p:attrName>
                                        </p:attrNameLst>
                                      </p:cBhvr>
                                      <p:to>
                                        <p:strVal val="visible"/>
                                      </p:to>
                                    </p:set>
                                    <p:anim calcmode="lin" valueType="num">
                                      <p:cBhvr additive="base">
                                        <p:cTn id="19" dur="500" fill="hold"/>
                                        <p:tgtEl>
                                          <p:spTgt spid="87654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7654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4498" name="Rectangle 2"/>
          <p:cNvSpPr>
            <a:spLocks noGrp="1" noChangeArrowheads="1"/>
          </p:cNvSpPr>
          <p:nvPr>
            <p:ph type="title"/>
          </p:nvPr>
        </p:nvSpPr>
        <p:spPr/>
        <p:txBody>
          <a:bodyPr/>
          <a:lstStyle/>
          <a:p>
            <a:r>
              <a:rPr lang="en-US"/>
              <a:t>Apply Procedural Knowledge</a:t>
            </a:r>
          </a:p>
        </p:txBody>
      </p:sp>
      <p:sp>
        <p:nvSpPr>
          <p:cNvPr id="874499" name="Rectangle 3"/>
          <p:cNvSpPr>
            <a:spLocks noGrp="1" noChangeArrowheads="1"/>
          </p:cNvSpPr>
          <p:nvPr>
            <p:ph type="body" idx="1"/>
          </p:nvPr>
        </p:nvSpPr>
        <p:spPr>
          <a:xfrm>
            <a:off x="457200" y="2514600"/>
            <a:ext cx="8229600" cy="2057400"/>
          </a:xfrm>
        </p:spPr>
        <p:txBody>
          <a:bodyPr/>
          <a:lstStyle/>
          <a:p>
            <a:r>
              <a:rPr lang="en-US"/>
              <a:t>Introductory Material is Present</a:t>
            </a:r>
          </a:p>
          <a:p>
            <a:r>
              <a:rPr lang="en-US"/>
              <a:t>Stem as Directive</a:t>
            </a:r>
          </a:p>
          <a:p>
            <a:r>
              <a:rPr lang="en-US"/>
              <a:t>Extended Response Format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74499">
                                            <p:txEl>
                                              <p:pRg st="0" end="0"/>
                                            </p:txEl>
                                          </p:spTgt>
                                        </p:tgtEl>
                                        <p:attrNameLst>
                                          <p:attrName>style.visibility</p:attrName>
                                        </p:attrNameLst>
                                      </p:cBhvr>
                                      <p:to>
                                        <p:strVal val="visible"/>
                                      </p:to>
                                    </p:set>
                                    <p:anim calcmode="lin" valueType="num">
                                      <p:cBhvr additive="base">
                                        <p:cTn id="7" dur="500" fill="hold"/>
                                        <p:tgtEl>
                                          <p:spTgt spid="8744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744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74499">
                                            <p:txEl>
                                              <p:pRg st="1" end="1"/>
                                            </p:txEl>
                                          </p:spTgt>
                                        </p:tgtEl>
                                        <p:attrNameLst>
                                          <p:attrName>style.visibility</p:attrName>
                                        </p:attrNameLst>
                                      </p:cBhvr>
                                      <p:to>
                                        <p:strVal val="visible"/>
                                      </p:to>
                                    </p:set>
                                    <p:anim calcmode="lin" valueType="num">
                                      <p:cBhvr additive="base">
                                        <p:cTn id="13" dur="500" fill="hold"/>
                                        <p:tgtEl>
                                          <p:spTgt spid="87449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744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74499">
                                            <p:txEl>
                                              <p:pRg st="2" end="2"/>
                                            </p:txEl>
                                          </p:spTgt>
                                        </p:tgtEl>
                                        <p:attrNameLst>
                                          <p:attrName>style.visibility</p:attrName>
                                        </p:attrNameLst>
                                      </p:cBhvr>
                                      <p:to>
                                        <p:strVal val="visible"/>
                                      </p:to>
                                    </p:set>
                                    <p:anim calcmode="lin" valueType="num">
                                      <p:cBhvr additive="base">
                                        <p:cTn id="19" dur="500" fill="hold"/>
                                        <p:tgtEl>
                                          <p:spTgt spid="87449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7449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8594" name="Rectangle 2"/>
          <p:cNvSpPr>
            <a:spLocks noChangeArrowheads="1"/>
          </p:cNvSpPr>
          <p:nvPr/>
        </p:nvSpPr>
        <p:spPr bwMode="auto">
          <a:xfrm>
            <a:off x="457200" y="2335213"/>
            <a:ext cx="7924800" cy="4024312"/>
          </a:xfrm>
          <a:prstGeom prst="rect">
            <a:avLst/>
          </a:prstGeom>
          <a:noFill/>
          <a:ln w="9525" algn="ctr">
            <a:noFill/>
            <a:miter lim="800000"/>
            <a:headEnd/>
            <a:tailEnd/>
          </a:ln>
          <a:effectLst/>
        </p:spPr>
        <p:txBody>
          <a:bodyPr anchor="ctr">
            <a:spAutoFit/>
          </a:bodyPr>
          <a:lstStyle/>
          <a:p>
            <a:pPr marL="342900" indent="-342900">
              <a:buFontTx/>
              <a:buAutoNum type="arabicPeriod"/>
              <a:tabLst>
                <a:tab pos="457200" algn="l"/>
              </a:tabLst>
            </a:pPr>
            <a:r>
              <a:rPr lang="en-US" sz="2000"/>
              <a:t>Focus students’ attention on important facts and terms,  using, among other things,  study guides, colors, and verbal markers. </a:t>
            </a:r>
          </a:p>
          <a:p>
            <a:pPr marL="342900" indent="-342900">
              <a:tabLst>
                <a:tab pos="457200" algn="l"/>
              </a:tabLst>
            </a:pPr>
            <a:r>
              <a:rPr lang="en-US" sz="2000"/>
              <a:t>2.	Structure the information to be remembered (e.g., outlines, diagrams, pictures). </a:t>
            </a:r>
          </a:p>
          <a:p>
            <a:pPr marL="342900" indent="-342900">
              <a:buFontTx/>
              <a:buAutoNum type="arabicPeriod" startAt="3"/>
              <a:tabLst>
                <a:tab pos="457200" algn="l"/>
              </a:tabLst>
            </a:pPr>
            <a:r>
              <a:rPr lang="en-US" sz="2000"/>
              <a:t>Use repetition, incorporating songs and rhythmic activities (e.g., clapping, chanting, cheering).</a:t>
            </a:r>
          </a:p>
          <a:p>
            <a:pPr marL="342900" indent="-342900">
              <a:buFontTx/>
              <a:buAutoNum type="arabicPeriod" startAt="4"/>
              <a:tabLst>
                <a:tab pos="457200" algn="l"/>
              </a:tabLst>
            </a:pPr>
            <a:r>
              <a:rPr lang="en-US" sz="2000"/>
              <a:t>Use mnemonic devices &amp; acronyms; teach memory strategies (e.g., rehearsal, elaboration, making connections with familiar places and things).</a:t>
            </a:r>
          </a:p>
          <a:p>
            <a:pPr marL="342900" indent="-342900">
              <a:tabLst>
                <a:tab pos="457200" algn="l"/>
              </a:tabLst>
            </a:pPr>
            <a:r>
              <a:rPr lang="en-US" sz="2000"/>
              <a:t>5.  Use distributed practice.</a:t>
            </a:r>
            <a:r>
              <a:rPr lang="en-US" sz="1800"/>
              <a:t>	</a:t>
            </a:r>
          </a:p>
          <a:p>
            <a:pPr marL="342900" indent="-342900" eaLnBrk="0" hangingPunct="0">
              <a:spcBef>
                <a:spcPct val="0"/>
              </a:spcBef>
              <a:tabLst>
                <a:tab pos="457200" algn="l"/>
              </a:tabLst>
            </a:pPr>
            <a:endParaRPr lang="en-US" sz="1800"/>
          </a:p>
        </p:txBody>
      </p:sp>
      <p:sp>
        <p:nvSpPr>
          <p:cNvPr id="878595" name="Text Box 3"/>
          <p:cNvSpPr txBox="1">
            <a:spLocks noChangeArrowheads="1"/>
          </p:cNvSpPr>
          <p:nvPr/>
        </p:nvSpPr>
        <p:spPr bwMode="auto">
          <a:xfrm>
            <a:off x="2133600" y="457200"/>
            <a:ext cx="4953000" cy="1917700"/>
          </a:xfrm>
          <a:prstGeom prst="rect">
            <a:avLst/>
          </a:prstGeom>
          <a:noFill/>
          <a:ln w="9525" algn="ctr">
            <a:noFill/>
            <a:miter lim="800000"/>
            <a:headEnd/>
            <a:tailEnd/>
          </a:ln>
          <a:effectLst/>
        </p:spPr>
        <p:txBody>
          <a:bodyPr>
            <a:spAutoFit/>
          </a:bodyPr>
          <a:lstStyle/>
          <a:p>
            <a:pPr algn="ctr"/>
            <a:endParaRPr lang="en-US" sz="2400" b="1"/>
          </a:p>
          <a:p>
            <a:pPr algn="ctr"/>
            <a:r>
              <a:rPr lang="en-US" sz="2400" b="1"/>
              <a:t>Teaching Students to "Remember Factual Knowledge"</a:t>
            </a:r>
          </a:p>
          <a:p>
            <a:endParaRPr lang="en-US" sz="2400" b="1"/>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78594">
                                            <p:txEl>
                                              <p:pRg st="0" end="0"/>
                                            </p:txEl>
                                          </p:spTgt>
                                        </p:tgtEl>
                                        <p:attrNameLst>
                                          <p:attrName>style.visibility</p:attrName>
                                        </p:attrNameLst>
                                      </p:cBhvr>
                                      <p:to>
                                        <p:strVal val="visible"/>
                                      </p:to>
                                    </p:set>
                                    <p:animEffect transition="in" filter="blinds(horizontal)">
                                      <p:cBhvr>
                                        <p:cTn id="7" dur="500"/>
                                        <p:tgtEl>
                                          <p:spTgt spid="87859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78594">
                                            <p:txEl>
                                              <p:pRg st="1" end="1"/>
                                            </p:txEl>
                                          </p:spTgt>
                                        </p:tgtEl>
                                        <p:attrNameLst>
                                          <p:attrName>style.visibility</p:attrName>
                                        </p:attrNameLst>
                                      </p:cBhvr>
                                      <p:to>
                                        <p:strVal val="visible"/>
                                      </p:to>
                                    </p:set>
                                    <p:animEffect transition="in" filter="blinds(horizontal)">
                                      <p:cBhvr>
                                        <p:cTn id="12" dur="500"/>
                                        <p:tgtEl>
                                          <p:spTgt spid="87859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78594">
                                            <p:txEl>
                                              <p:pRg st="2" end="2"/>
                                            </p:txEl>
                                          </p:spTgt>
                                        </p:tgtEl>
                                        <p:attrNameLst>
                                          <p:attrName>style.visibility</p:attrName>
                                        </p:attrNameLst>
                                      </p:cBhvr>
                                      <p:to>
                                        <p:strVal val="visible"/>
                                      </p:to>
                                    </p:set>
                                    <p:animEffect transition="in" filter="blinds(horizontal)">
                                      <p:cBhvr>
                                        <p:cTn id="17" dur="500"/>
                                        <p:tgtEl>
                                          <p:spTgt spid="87859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78594">
                                            <p:txEl>
                                              <p:pRg st="3" end="3"/>
                                            </p:txEl>
                                          </p:spTgt>
                                        </p:tgtEl>
                                        <p:attrNameLst>
                                          <p:attrName>style.visibility</p:attrName>
                                        </p:attrNameLst>
                                      </p:cBhvr>
                                      <p:to>
                                        <p:strVal val="visible"/>
                                      </p:to>
                                    </p:set>
                                    <p:animEffect transition="in" filter="blinds(horizontal)">
                                      <p:cBhvr>
                                        <p:cTn id="22" dur="500"/>
                                        <p:tgtEl>
                                          <p:spTgt spid="87859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78594">
                                            <p:txEl>
                                              <p:pRg st="4" end="4"/>
                                            </p:txEl>
                                          </p:spTgt>
                                        </p:tgtEl>
                                        <p:attrNameLst>
                                          <p:attrName>style.visibility</p:attrName>
                                        </p:attrNameLst>
                                      </p:cBhvr>
                                      <p:to>
                                        <p:strVal val="visible"/>
                                      </p:to>
                                    </p:set>
                                    <p:animEffect transition="in" filter="blinds(horizontal)">
                                      <p:cBhvr>
                                        <p:cTn id="27" dur="500"/>
                                        <p:tgtEl>
                                          <p:spTgt spid="87859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9618" name="Rectangle 2"/>
          <p:cNvSpPr>
            <a:spLocks noChangeArrowheads="1"/>
          </p:cNvSpPr>
          <p:nvPr/>
        </p:nvSpPr>
        <p:spPr bwMode="auto">
          <a:xfrm>
            <a:off x="838200" y="382588"/>
            <a:ext cx="7315200" cy="5422900"/>
          </a:xfrm>
          <a:prstGeom prst="rect">
            <a:avLst/>
          </a:prstGeom>
          <a:noFill/>
          <a:ln w="9525" algn="ctr">
            <a:noFill/>
            <a:miter lim="800000"/>
            <a:headEnd/>
            <a:tailEnd/>
          </a:ln>
          <a:effectLst/>
        </p:spPr>
        <p:txBody>
          <a:bodyPr anchor="ctr">
            <a:spAutoFit/>
          </a:bodyPr>
          <a:lstStyle/>
          <a:p>
            <a:pPr algn="ctr"/>
            <a:endParaRPr lang="en-US" sz="2400" b="1"/>
          </a:p>
          <a:p>
            <a:pPr algn="ctr"/>
            <a:r>
              <a:rPr lang="en-US" sz="2400" b="1"/>
              <a:t>Teaching Students to "Understand Conceptual Knowledge“</a:t>
            </a:r>
          </a:p>
          <a:p>
            <a:pPr algn="ctr"/>
            <a:endParaRPr lang="en-US" sz="2400" b="1"/>
          </a:p>
          <a:p>
            <a:r>
              <a:rPr lang="en-US" sz="2000"/>
              <a:t>1.	Emphasize defining features or key characteristics; ask 	"what makes X, X?"</a:t>
            </a:r>
          </a:p>
          <a:p>
            <a:r>
              <a:rPr lang="en-US" sz="2000"/>
              <a:t>2.	Give examples, non-examples, and “near” examples.</a:t>
            </a:r>
          </a:p>
          <a:p>
            <a:r>
              <a:rPr lang="en-US" sz="2000"/>
              <a:t>3.	Teach concepts in relation to one another; show 	connections and relationships using visual 	representations and graphic organizers.</a:t>
            </a:r>
          </a:p>
          <a:p>
            <a:r>
              <a:rPr lang="en-US" sz="2000"/>
              <a:t>4.	Use metaphors and similes.</a:t>
            </a:r>
          </a:p>
          <a:p>
            <a:r>
              <a:rPr lang="en-US" sz="2000"/>
              <a:t>5.	Use “hands-on” activities and manipulatives; build 	models.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879618">
                                            <p:txEl>
                                              <p:pRg st="3" end="3"/>
                                            </p:txEl>
                                          </p:spTgt>
                                        </p:tgtEl>
                                        <p:attrNameLst>
                                          <p:attrName>style.visibility</p:attrName>
                                        </p:attrNameLst>
                                      </p:cBhvr>
                                      <p:to>
                                        <p:strVal val="visible"/>
                                      </p:to>
                                    </p:set>
                                    <p:animEffect transition="in" filter="diamond(in)">
                                      <p:cBhvr>
                                        <p:cTn id="7" dur="2000"/>
                                        <p:tgtEl>
                                          <p:spTgt spid="879618">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879618">
                                            <p:txEl>
                                              <p:pRg st="4" end="4"/>
                                            </p:txEl>
                                          </p:spTgt>
                                        </p:tgtEl>
                                        <p:attrNameLst>
                                          <p:attrName>style.visibility</p:attrName>
                                        </p:attrNameLst>
                                      </p:cBhvr>
                                      <p:to>
                                        <p:strVal val="visible"/>
                                      </p:to>
                                    </p:set>
                                    <p:animEffect transition="in" filter="diamond(in)">
                                      <p:cBhvr>
                                        <p:cTn id="12" dur="2000"/>
                                        <p:tgtEl>
                                          <p:spTgt spid="879618">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879618">
                                            <p:txEl>
                                              <p:pRg st="5" end="5"/>
                                            </p:txEl>
                                          </p:spTgt>
                                        </p:tgtEl>
                                        <p:attrNameLst>
                                          <p:attrName>style.visibility</p:attrName>
                                        </p:attrNameLst>
                                      </p:cBhvr>
                                      <p:to>
                                        <p:strVal val="visible"/>
                                      </p:to>
                                    </p:set>
                                    <p:animEffect transition="in" filter="diamond(in)">
                                      <p:cBhvr>
                                        <p:cTn id="17" dur="2000"/>
                                        <p:tgtEl>
                                          <p:spTgt spid="879618">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879618">
                                            <p:txEl>
                                              <p:pRg st="6" end="6"/>
                                            </p:txEl>
                                          </p:spTgt>
                                        </p:tgtEl>
                                        <p:attrNameLst>
                                          <p:attrName>style.visibility</p:attrName>
                                        </p:attrNameLst>
                                      </p:cBhvr>
                                      <p:to>
                                        <p:strVal val="visible"/>
                                      </p:to>
                                    </p:set>
                                    <p:animEffect transition="in" filter="diamond(in)">
                                      <p:cBhvr>
                                        <p:cTn id="22" dur="2000"/>
                                        <p:tgtEl>
                                          <p:spTgt spid="879618">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879618">
                                            <p:txEl>
                                              <p:pRg st="7" end="7"/>
                                            </p:txEl>
                                          </p:spTgt>
                                        </p:tgtEl>
                                        <p:attrNameLst>
                                          <p:attrName>style.visibility</p:attrName>
                                        </p:attrNameLst>
                                      </p:cBhvr>
                                      <p:to>
                                        <p:strVal val="visible"/>
                                      </p:to>
                                    </p:set>
                                    <p:animEffect transition="in" filter="diamond(in)">
                                      <p:cBhvr>
                                        <p:cTn id="27" dur="2000"/>
                                        <p:tgtEl>
                                          <p:spTgt spid="87961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42" name="Rectangle 2"/>
          <p:cNvSpPr>
            <a:spLocks noGrp="1" noChangeArrowheads="1"/>
          </p:cNvSpPr>
          <p:nvPr>
            <p:ph type="title"/>
          </p:nvPr>
        </p:nvSpPr>
        <p:spPr/>
        <p:txBody>
          <a:bodyPr/>
          <a:lstStyle/>
          <a:p>
            <a:r>
              <a:rPr lang="en-US"/>
              <a:t>Why the Revised Taxonomy?</a:t>
            </a:r>
          </a:p>
        </p:txBody>
      </p:sp>
      <p:sp>
        <p:nvSpPr>
          <p:cNvPr id="880643" name="Rectangle 3"/>
          <p:cNvSpPr>
            <a:spLocks noGrp="1" noChangeArrowheads="1"/>
          </p:cNvSpPr>
          <p:nvPr>
            <p:ph type="body" idx="1"/>
          </p:nvPr>
        </p:nvSpPr>
        <p:spPr/>
        <p:txBody>
          <a:bodyPr/>
          <a:lstStyle/>
          <a:p>
            <a:pPr>
              <a:lnSpc>
                <a:spcPct val="80000"/>
              </a:lnSpc>
            </a:pPr>
            <a:r>
              <a:rPr lang="en-US" sz="2800"/>
              <a:t>Historical link (1949 to the present)</a:t>
            </a:r>
          </a:p>
          <a:p>
            <a:pPr>
              <a:lnSpc>
                <a:spcPct val="80000"/>
              </a:lnSpc>
            </a:pPr>
            <a:r>
              <a:rPr lang="en-US" sz="2800"/>
              <a:t>Two dimensions match the structure of all objectives: subject-verb-object.</a:t>
            </a:r>
          </a:p>
          <a:p>
            <a:pPr>
              <a:lnSpc>
                <a:spcPct val="80000"/>
              </a:lnSpc>
            </a:pPr>
            <a:r>
              <a:rPr lang="en-US" sz="2800"/>
              <a:t>Complete “crossing” of rows with columns makes knowledge and cognitive processes equally important</a:t>
            </a:r>
          </a:p>
          <a:p>
            <a:pPr>
              <a:lnSpc>
                <a:spcPct val="80000"/>
              </a:lnSpc>
            </a:pPr>
            <a:r>
              <a:rPr lang="en-US" sz="2800"/>
              <a:t>The use of verbs is critical since the verbs represent the cognitive processes that students use on or with the content so that learning occurs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80643">
                                            <p:txEl>
                                              <p:pRg st="0" end="0"/>
                                            </p:txEl>
                                          </p:spTgt>
                                        </p:tgtEl>
                                        <p:attrNameLst>
                                          <p:attrName>style.visibility</p:attrName>
                                        </p:attrNameLst>
                                      </p:cBhvr>
                                      <p:to>
                                        <p:strVal val="visible"/>
                                      </p:to>
                                    </p:set>
                                    <p:anim calcmode="lin" valueType="num">
                                      <p:cBhvr additive="base">
                                        <p:cTn id="7" dur="500" fill="hold"/>
                                        <p:tgtEl>
                                          <p:spTgt spid="8806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806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80643">
                                            <p:txEl>
                                              <p:pRg st="1" end="1"/>
                                            </p:txEl>
                                          </p:spTgt>
                                        </p:tgtEl>
                                        <p:attrNameLst>
                                          <p:attrName>style.visibility</p:attrName>
                                        </p:attrNameLst>
                                      </p:cBhvr>
                                      <p:to>
                                        <p:strVal val="visible"/>
                                      </p:to>
                                    </p:set>
                                    <p:anim calcmode="lin" valueType="num">
                                      <p:cBhvr additive="base">
                                        <p:cTn id="13" dur="500" fill="hold"/>
                                        <p:tgtEl>
                                          <p:spTgt spid="88064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806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80643">
                                            <p:txEl>
                                              <p:pRg st="2" end="2"/>
                                            </p:txEl>
                                          </p:spTgt>
                                        </p:tgtEl>
                                        <p:attrNameLst>
                                          <p:attrName>style.visibility</p:attrName>
                                        </p:attrNameLst>
                                      </p:cBhvr>
                                      <p:to>
                                        <p:strVal val="visible"/>
                                      </p:to>
                                    </p:set>
                                    <p:anim calcmode="lin" valueType="num">
                                      <p:cBhvr additive="base">
                                        <p:cTn id="19" dur="500" fill="hold"/>
                                        <p:tgtEl>
                                          <p:spTgt spid="88064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806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80643">
                                            <p:txEl>
                                              <p:pRg st="3" end="3"/>
                                            </p:txEl>
                                          </p:spTgt>
                                        </p:tgtEl>
                                        <p:attrNameLst>
                                          <p:attrName>style.visibility</p:attrName>
                                        </p:attrNameLst>
                                      </p:cBhvr>
                                      <p:to>
                                        <p:strVal val="visible"/>
                                      </p:to>
                                    </p:set>
                                    <p:anim calcmode="lin" valueType="num">
                                      <p:cBhvr additive="base">
                                        <p:cTn id="25" dur="500" fill="hold"/>
                                        <p:tgtEl>
                                          <p:spTgt spid="88064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8064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010" name="Rectangle 2"/>
          <p:cNvSpPr>
            <a:spLocks noGrp="1" noChangeArrowheads="1"/>
          </p:cNvSpPr>
          <p:nvPr>
            <p:ph type="title"/>
          </p:nvPr>
        </p:nvSpPr>
        <p:spPr/>
        <p:txBody>
          <a:bodyPr/>
          <a:lstStyle/>
          <a:p>
            <a:r>
              <a:rPr lang="en-US" sz="3800"/>
              <a:t>They Needed a Set of Categories that Cut-Across Subject Areas </a:t>
            </a:r>
          </a:p>
        </p:txBody>
      </p:sp>
      <p:sp>
        <p:nvSpPr>
          <p:cNvPr id="811011" name="Rectangle 3"/>
          <p:cNvSpPr>
            <a:spLocks noGrp="1" noChangeArrowheads="1"/>
          </p:cNvSpPr>
          <p:nvPr>
            <p:ph type="body" idx="1"/>
          </p:nvPr>
        </p:nvSpPr>
        <p:spPr/>
        <p:txBody>
          <a:bodyPr/>
          <a:lstStyle/>
          <a:p>
            <a:pPr>
              <a:lnSpc>
                <a:spcPct val="90000"/>
              </a:lnSpc>
              <a:buFont typeface="Wingdings" pitchFamily="2" charset="2"/>
              <a:buNone/>
            </a:pPr>
            <a:r>
              <a:rPr lang="en-US"/>
              <a:t>“Although the objectives … may be specified in an almost unlimited number of ways, the student behaviors involved in these objectives can be represented by a relatively small number of classes.  Therefore, the taxonomy is designed to be a classification of the student behaviors which represent the intended outcomes of the educational process” (p. 18).</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8306" name="Rectangle 2"/>
          <p:cNvSpPr>
            <a:spLocks noGrp="1" noChangeArrowheads="1"/>
          </p:cNvSpPr>
          <p:nvPr>
            <p:ph type="title"/>
          </p:nvPr>
        </p:nvSpPr>
        <p:spPr/>
        <p:txBody>
          <a:bodyPr/>
          <a:lstStyle/>
          <a:p>
            <a:r>
              <a:rPr lang="en-US"/>
              <a:t>Looking Through a New Lens </a:t>
            </a:r>
          </a:p>
        </p:txBody>
      </p:sp>
      <p:pic>
        <p:nvPicPr>
          <p:cNvPr id="738307" name="Picture 3" descr="j0090070"/>
          <p:cNvPicPr>
            <a:picLocks noGrp="1" noChangeAspect="1" noChangeArrowheads="1"/>
          </p:cNvPicPr>
          <p:nvPr>
            <p:ph sz="half" idx="2"/>
          </p:nvPr>
        </p:nvPicPr>
        <p:blipFill>
          <a:blip r:embed="rId2" cstate="print"/>
          <a:srcRect/>
          <a:stretch>
            <a:fillRect/>
          </a:stretch>
        </p:blipFill>
        <p:spPr>
          <a:xfrm>
            <a:off x="1066800" y="1371600"/>
            <a:ext cx="7162800" cy="53340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8546" name="Group 2"/>
          <p:cNvGrpSpPr>
            <a:grpSpLocks/>
          </p:cNvGrpSpPr>
          <p:nvPr/>
        </p:nvGrpSpPr>
        <p:grpSpPr bwMode="auto">
          <a:xfrm>
            <a:off x="0" y="0"/>
            <a:ext cx="9144000" cy="5638800"/>
            <a:chOff x="0" y="0"/>
            <a:chExt cx="5760" cy="4320"/>
          </a:xfrm>
        </p:grpSpPr>
        <p:sp>
          <p:nvSpPr>
            <p:cNvPr id="748547" name="AutoShape 3"/>
            <p:cNvSpPr>
              <a:spLocks noChangeArrowheads="1"/>
            </p:cNvSpPr>
            <p:nvPr/>
          </p:nvSpPr>
          <p:spPr bwMode="auto">
            <a:xfrm>
              <a:off x="0" y="0"/>
              <a:ext cx="5760" cy="4320"/>
            </a:xfrm>
            <a:prstGeom prst="triangle">
              <a:avLst>
                <a:gd name="adj" fmla="val 50000"/>
              </a:avLst>
            </a:prstGeom>
            <a:solidFill>
              <a:srgbClr val="FFFF00"/>
            </a:solidFill>
            <a:ln w="38100">
              <a:solidFill>
                <a:srgbClr val="333333"/>
              </a:solidFill>
              <a:miter lim="800000"/>
              <a:headEnd/>
              <a:tailEnd/>
            </a:ln>
            <a:effectLst/>
          </p:spPr>
          <p:txBody>
            <a:bodyPr wrap="none" anchor="ctr"/>
            <a:lstStyle/>
            <a:p>
              <a:pPr algn="ctr">
                <a:spcBef>
                  <a:spcPct val="20000"/>
                </a:spcBef>
                <a:buClr>
                  <a:schemeClr val="hlink"/>
                </a:buClr>
                <a:buSzPct val="80000"/>
                <a:buFont typeface="Wingdings" pitchFamily="2" charset="2"/>
                <a:buNone/>
              </a:pPr>
              <a:endParaRPr lang="en-US" sz="1800">
                <a:effectLst>
                  <a:outerShdw blurRad="38100" dist="38100" dir="2700000" algn="tl">
                    <a:srgbClr val="000000"/>
                  </a:outerShdw>
                </a:effectLst>
                <a:latin typeface="Tahoma" charset="0"/>
              </a:endParaRPr>
            </a:p>
          </p:txBody>
        </p:sp>
        <p:sp>
          <p:nvSpPr>
            <p:cNvPr id="748548" name="Line 4"/>
            <p:cNvSpPr>
              <a:spLocks noChangeShapeType="1"/>
            </p:cNvSpPr>
            <p:nvPr/>
          </p:nvSpPr>
          <p:spPr bwMode="auto">
            <a:xfrm>
              <a:off x="2024" y="1287"/>
              <a:ext cx="1712" cy="0"/>
            </a:xfrm>
            <a:prstGeom prst="line">
              <a:avLst/>
            </a:prstGeom>
            <a:noFill/>
            <a:ln w="38100">
              <a:solidFill>
                <a:srgbClr val="000000"/>
              </a:solidFill>
              <a:round/>
              <a:headEnd/>
              <a:tailEnd/>
            </a:ln>
            <a:effectLst/>
          </p:spPr>
          <p:txBody>
            <a:bodyPr/>
            <a:lstStyle/>
            <a:p>
              <a:endParaRPr lang="en-US"/>
            </a:p>
          </p:txBody>
        </p:sp>
        <p:sp>
          <p:nvSpPr>
            <p:cNvPr id="748549" name="Line 5"/>
            <p:cNvSpPr>
              <a:spLocks noChangeShapeType="1"/>
            </p:cNvSpPr>
            <p:nvPr/>
          </p:nvSpPr>
          <p:spPr bwMode="auto">
            <a:xfrm>
              <a:off x="1557" y="1930"/>
              <a:ext cx="2646" cy="0"/>
            </a:xfrm>
            <a:prstGeom prst="line">
              <a:avLst/>
            </a:prstGeom>
            <a:noFill/>
            <a:ln w="38100">
              <a:solidFill>
                <a:srgbClr val="000000"/>
              </a:solidFill>
              <a:round/>
              <a:headEnd/>
              <a:tailEnd/>
            </a:ln>
            <a:effectLst/>
          </p:spPr>
          <p:txBody>
            <a:bodyPr/>
            <a:lstStyle/>
            <a:p>
              <a:endParaRPr lang="en-US"/>
            </a:p>
          </p:txBody>
        </p:sp>
        <p:sp>
          <p:nvSpPr>
            <p:cNvPr id="748550" name="Line 6"/>
            <p:cNvSpPr>
              <a:spLocks noChangeShapeType="1"/>
            </p:cNvSpPr>
            <p:nvPr/>
          </p:nvSpPr>
          <p:spPr bwMode="auto">
            <a:xfrm>
              <a:off x="389" y="3769"/>
              <a:ext cx="4982" cy="0"/>
            </a:xfrm>
            <a:prstGeom prst="line">
              <a:avLst/>
            </a:prstGeom>
            <a:noFill/>
            <a:ln w="38100">
              <a:solidFill>
                <a:srgbClr val="000000"/>
              </a:solidFill>
              <a:round/>
              <a:headEnd/>
              <a:tailEnd/>
            </a:ln>
            <a:effectLst/>
          </p:spPr>
          <p:txBody>
            <a:bodyPr/>
            <a:lstStyle/>
            <a:p>
              <a:endParaRPr lang="en-US"/>
            </a:p>
          </p:txBody>
        </p:sp>
        <p:sp>
          <p:nvSpPr>
            <p:cNvPr id="748551" name="Line 7"/>
            <p:cNvSpPr>
              <a:spLocks noChangeShapeType="1"/>
            </p:cNvSpPr>
            <p:nvPr/>
          </p:nvSpPr>
          <p:spPr bwMode="auto">
            <a:xfrm>
              <a:off x="778" y="3217"/>
              <a:ext cx="4281" cy="0"/>
            </a:xfrm>
            <a:prstGeom prst="line">
              <a:avLst/>
            </a:prstGeom>
            <a:noFill/>
            <a:ln w="38100">
              <a:solidFill>
                <a:srgbClr val="000000"/>
              </a:solidFill>
              <a:round/>
              <a:headEnd/>
              <a:tailEnd/>
            </a:ln>
            <a:effectLst/>
          </p:spPr>
          <p:txBody>
            <a:bodyPr/>
            <a:lstStyle/>
            <a:p>
              <a:endParaRPr lang="en-US"/>
            </a:p>
          </p:txBody>
        </p:sp>
        <p:sp>
          <p:nvSpPr>
            <p:cNvPr id="748552" name="Line 8"/>
            <p:cNvSpPr>
              <a:spLocks noChangeShapeType="1"/>
            </p:cNvSpPr>
            <p:nvPr/>
          </p:nvSpPr>
          <p:spPr bwMode="auto">
            <a:xfrm>
              <a:off x="1168" y="2574"/>
              <a:ext cx="3424" cy="0"/>
            </a:xfrm>
            <a:prstGeom prst="line">
              <a:avLst/>
            </a:prstGeom>
            <a:noFill/>
            <a:ln w="38100">
              <a:solidFill>
                <a:srgbClr val="000000"/>
              </a:solidFill>
              <a:round/>
              <a:headEnd/>
              <a:tailEnd/>
            </a:ln>
            <a:effectLst/>
          </p:spPr>
          <p:txBody>
            <a:bodyPr/>
            <a:lstStyle/>
            <a:p>
              <a:endParaRPr lang="en-US"/>
            </a:p>
          </p:txBody>
        </p:sp>
        <p:sp>
          <p:nvSpPr>
            <p:cNvPr id="748553" name="Text Box 9"/>
            <p:cNvSpPr txBox="1">
              <a:spLocks noChangeArrowheads="1"/>
            </p:cNvSpPr>
            <p:nvPr/>
          </p:nvSpPr>
          <p:spPr bwMode="auto">
            <a:xfrm>
              <a:off x="2256" y="805"/>
              <a:ext cx="1250" cy="398"/>
            </a:xfrm>
            <a:prstGeom prst="rect">
              <a:avLst/>
            </a:prstGeom>
            <a:noFill/>
            <a:ln w="38100">
              <a:noFill/>
              <a:miter lim="800000"/>
              <a:headEnd/>
              <a:tailEnd/>
            </a:ln>
            <a:effectLst/>
          </p:spPr>
          <p:txBody>
            <a:bodyPr wrap="none">
              <a:spAutoFit/>
            </a:bodyPr>
            <a:lstStyle/>
            <a:p>
              <a:pPr>
                <a:spcBef>
                  <a:spcPct val="0"/>
                </a:spcBef>
              </a:pPr>
              <a:r>
                <a:rPr lang="en-US" sz="2800" b="1">
                  <a:solidFill>
                    <a:srgbClr val="000066"/>
                  </a:solidFill>
                </a:rPr>
                <a:t>Evaluation</a:t>
              </a:r>
            </a:p>
          </p:txBody>
        </p:sp>
        <p:sp>
          <p:nvSpPr>
            <p:cNvPr id="748554" name="Text Box 10"/>
            <p:cNvSpPr txBox="1">
              <a:spLocks noChangeArrowheads="1"/>
            </p:cNvSpPr>
            <p:nvPr/>
          </p:nvSpPr>
          <p:spPr bwMode="auto">
            <a:xfrm>
              <a:off x="2229" y="1473"/>
              <a:ext cx="1176" cy="398"/>
            </a:xfrm>
            <a:prstGeom prst="rect">
              <a:avLst/>
            </a:prstGeom>
            <a:noFill/>
            <a:ln w="38100">
              <a:noFill/>
              <a:miter lim="800000"/>
              <a:headEnd/>
              <a:tailEnd/>
            </a:ln>
            <a:effectLst/>
          </p:spPr>
          <p:txBody>
            <a:bodyPr wrap="none">
              <a:spAutoFit/>
            </a:bodyPr>
            <a:lstStyle/>
            <a:p>
              <a:pPr>
                <a:spcBef>
                  <a:spcPct val="0"/>
                </a:spcBef>
              </a:pPr>
              <a:r>
                <a:rPr lang="en-US" sz="2800" b="1">
                  <a:solidFill>
                    <a:srgbClr val="000066"/>
                  </a:solidFill>
                </a:rPr>
                <a:t>Synthesis</a:t>
              </a:r>
            </a:p>
          </p:txBody>
        </p:sp>
        <p:sp>
          <p:nvSpPr>
            <p:cNvPr id="748555" name="Text Box 11"/>
            <p:cNvSpPr txBox="1">
              <a:spLocks noChangeArrowheads="1"/>
            </p:cNvSpPr>
            <p:nvPr/>
          </p:nvSpPr>
          <p:spPr bwMode="auto">
            <a:xfrm>
              <a:off x="2352" y="2116"/>
              <a:ext cx="1039" cy="398"/>
            </a:xfrm>
            <a:prstGeom prst="rect">
              <a:avLst/>
            </a:prstGeom>
            <a:noFill/>
            <a:ln w="38100">
              <a:noFill/>
              <a:miter lim="800000"/>
              <a:headEnd/>
              <a:tailEnd/>
            </a:ln>
            <a:effectLst/>
          </p:spPr>
          <p:txBody>
            <a:bodyPr wrap="none">
              <a:spAutoFit/>
            </a:bodyPr>
            <a:lstStyle/>
            <a:p>
              <a:pPr>
                <a:spcBef>
                  <a:spcPct val="0"/>
                </a:spcBef>
              </a:pPr>
              <a:r>
                <a:rPr lang="en-US" sz="2800" b="1">
                  <a:solidFill>
                    <a:srgbClr val="000066"/>
                  </a:solidFill>
                </a:rPr>
                <a:t>Analysis</a:t>
              </a:r>
            </a:p>
          </p:txBody>
        </p:sp>
        <p:sp>
          <p:nvSpPr>
            <p:cNvPr id="748556" name="Text Box 12"/>
            <p:cNvSpPr txBox="1">
              <a:spLocks noChangeArrowheads="1"/>
            </p:cNvSpPr>
            <p:nvPr/>
          </p:nvSpPr>
          <p:spPr bwMode="auto">
            <a:xfrm>
              <a:off x="2208" y="2761"/>
              <a:ext cx="1337" cy="398"/>
            </a:xfrm>
            <a:prstGeom prst="rect">
              <a:avLst/>
            </a:prstGeom>
            <a:noFill/>
            <a:ln w="38100">
              <a:noFill/>
              <a:miter lim="800000"/>
              <a:headEnd/>
              <a:tailEnd/>
            </a:ln>
            <a:effectLst/>
          </p:spPr>
          <p:txBody>
            <a:bodyPr wrap="none">
              <a:spAutoFit/>
            </a:bodyPr>
            <a:lstStyle/>
            <a:p>
              <a:pPr>
                <a:spcBef>
                  <a:spcPct val="0"/>
                </a:spcBef>
              </a:pPr>
              <a:r>
                <a:rPr lang="en-US" sz="2800" b="1">
                  <a:solidFill>
                    <a:srgbClr val="000066"/>
                  </a:solidFill>
                </a:rPr>
                <a:t>Application</a:t>
              </a:r>
            </a:p>
          </p:txBody>
        </p:sp>
        <p:sp>
          <p:nvSpPr>
            <p:cNvPr id="748557" name="Text Box 13"/>
            <p:cNvSpPr txBox="1">
              <a:spLocks noChangeArrowheads="1"/>
            </p:cNvSpPr>
            <p:nvPr/>
          </p:nvSpPr>
          <p:spPr bwMode="auto">
            <a:xfrm>
              <a:off x="1922" y="3302"/>
              <a:ext cx="1823" cy="398"/>
            </a:xfrm>
            <a:prstGeom prst="rect">
              <a:avLst/>
            </a:prstGeom>
            <a:noFill/>
            <a:ln w="38100">
              <a:noFill/>
              <a:miter lim="800000"/>
              <a:headEnd/>
              <a:tailEnd/>
            </a:ln>
            <a:effectLst/>
          </p:spPr>
          <p:txBody>
            <a:bodyPr wrap="none">
              <a:spAutoFit/>
            </a:bodyPr>
            <a:lstStyle/>
            <a:p>
              <a:pPr>
                <a:spcBef>
                  <a:spcPct val="0"/>
                </a:spcBef>
              </a:pPr>
              <a:r>
                <a:rPr lang="en-US" sz="2800" b="1">
                  <a:solidFill>
                    <a:srgbClr val="000066"/>
                  </a:solidFill>
                </a:rPr>
                <a:t>Comprehension</a:t>
              </a:r>
            </a:p>
          </p:txBody>
        </p:sp>
        <p:sp>
          <p:nvSpPr>
            <p:cNvPr id="748558" name="Text Box 14"/>
            <p:cNvSpPr txBox="1">
              <a:spLocks noChangeArrowheads="1"/>
            </p:cNvSpPr>
            <p:nvPr/>
          </p:nvSpPr>
          <p:spPr bwMode="auto">
            <a:xfrm>
              <a:off x="2160" y="3877"/>
              <a:ext cx="1312" cy="398"/>
            </a:xfrm>
            <a:prstGeom prst="rect">
              <a:avLst/>
            </a:prstGeom>
            <a:noFill/>
            <a:ln w="38100">
              <a:noFill/>
              <a:miter lim="800000"/>
              <a:headEnd/>
              <a:tailEnd/>
            </a:ln>
            <a:effectLst/>
          </p:spPr>
          <p:txBody>
            <a:bodyPr wrap="none">
              <a:spAutoFit/>
            </a:bodyPr>
            <a:lstStyle/>
            <a:p>
              <a:pPr>
                <a:spcBef>
                  <a:spcPct val="0"/>
                </a:spcBef>
              </a:pPr>
              <a:r>
                <a:rPr lang="en-US" sz="2800" b="1">
                  <a:solidFill>
                    <a:srgbClr val="000066"/>
                  </a:solidFill>
                </a:rPr>
                <a:t>Knowledge</a:t>
              </a:r>
            </a:p>
          </p:txBody>
        </p:sp>
      </p:grpSp>
      <p:sp>
        <p:nvSpPr>
          <p:cNvPr id="748559" name="Text Box 15"/>
          <p:cNvSpPr txBox="1">
            <a:spLocks noChangeArrowheads="1"/>
          </p:cNvSpPr>
          <p:nvPr/>
        </p:nvSpPr>
        <p:spPr bwMode="auto">
          <a:xfrm>
            <a:off x="1219200" y="5791200"/>
            <a:ext cx="6781800" cy="579438"/>
          </a:xfrm>
          <a:prstGeom prst="rect">
            <a:avLst/>
          </a:prstGeom>
          <a:solidFill>
            <a:schemeClr val="bg1"/>
          </a:solidFill>
          <a:ln w="9525">
            <a:noFill/>
            <a:miter lim="800000"/>
            <a:headEnd/>
            <a:tailEnd/>
          </a:ln>
          <a:effectLst/>
        </p:spPr>
        <p:txBody>
          <a:bodyPr>
            <a:spAutoFit/>
          </a:bodyPr>
          <a:lstStyle/>
          <a:p>
            <a:r>
              <a:rPr lang="en-US" sz="3200" b="1">
                <a:solidFill>
                  <a:srgbClr val="000066"/>
                </a:solidFill>
              </a:rPr>
              <a:t>The Original “Bloom’s Taxonomy</a:t>
            </a:r>
          </a:p>
        </p:txBody>
      </p:sp>
      <p:sp>
        <p:nvSpPr>
          <p:cNvPr id="748560" name="Text Box 16"/>
          <p:cNvSpPr txBox="1">
            <a:spLocks noChangeArrowheads="1"/>
          </p:cNvSpPr>
          <p:nvPr/>
        </p:nvSpPr>
        <p:spPr bwMode="auto">
          <a:xfrm>
            <a:off x="1219200" y="5791200"/>
            <a:ext cx="6781800" cy="579438"/>
          </a:xfrm>
          <a:prstGeom prst="rect">
            <a:avLst/>
          </a:prstGeom>
          <a:solidFill>
            <a:schemeClr val="bg1"/>
          </a:solidFill>
          <a:ln w="9525">
            <a:noFill/>
            <a:miter lim="800000"/>
            <a:headEnd/>
            <a:tailEnd/>
          </a:ln>
          <a:effectLst/>
        </p:spPr>
        <p:txBody>
          <a:bodyPr>
            <a:spAutoFit/>
          </a:bodyPr>
          <a:lstStyle/>
          <a:p>
            <a:r>
              <a:rPr lang="en-US" sz="3200" b="1">
                <a:solidFill>
                  <a:srgbClr val="000066"/>
                </a:solidFill>
              </a:rPr>
              <a:t>The Original “Bloom’s Taxonomy</a:t>
            </a:r>
          </a:p>
        </p:txBody>
      </p:sp>
      <p:sp>
        <p:nvSpPr>
          <p:cNvPr id="748561" name="Text Box 17"/>
          <p:cNvSpPr txBox="1">
            <a:spLocks noChangeArrowheads="1"/>
          </p:cNvSpPr>
          <p:nvPr/>
        </p:nvSpPr>
        <p:spPr bwMode="auto">
          <a:xfrm>
            <a:off x="1219200" y="5791200"/>
            <a:ext cx="6781800" cy="588963"/>
          </a:xfrm>
          <a:prstGeom prst="rect">
            <a:avLst/>
          </a:prstGeom>
          <a:solidFill>
            <a:srgbClr val="FFFF00"/>
          </a:solidFill>
          <a:ln w="9525">
            <a:solidFill>
              <a:srgbClr val="000066"/>
            </a:solidFill>
            <a:miter lim="800000"/>
            <a:headEnd/>
            <a:tailEnd/>
          </a:ln>
          <a:effectLst/>
        </p:spPr>
        <p:txBody>
          <a:bodyPr>
            <a:spAutoFit/>
          </a:bodyPr>
          <a:lstStyle/>
          <a:p>
            <a:r>
              <a:rPr lang="en-US" sz="3200" b="1">
                <a:solidFill>
                  <a:srgbClr val="000066"/>
                </a:solidFill>
              </a:rPr>
              <a:t>The Original Bloom’s Taxonomy</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642" name="Rectangle 2"/>
          <p:cNvSpPr>
            <a:spLocks noGrp="1" noChangeArrowheads="1"/>
          </p:cNvSpPr>
          <p:nvPr>
            <p:ph type="title"/>
          </p:nvPr>
        </p:nvSpPr>
        <p:spPr/>
        <p:txBody>
          <a:bodyPr/>
          <a:lstStyle/>
          <a:p>
            <a:r>
              <a:rPr lang="en-US"/>
              <a:t>Without the Lens</a:t>
            </a:r>
          </a:p>
        </p:txBody>
      </p:sp>
      <p:sp>
        <p:nvSpPr>
          <p:cNvPr id="752643" name="Rectangle 3"/>
          <p:cNvSpPr>
            <a:spLocks noGrp="1" noChangeArrowheads="1"/>
          </p:cNvSpPr>
          <p:nvPr>
            <p:ph type="body" idx="1"/>
          </p:nvPr>
        </p:nvSpPr>
        <p:spPr/>
        <p:txBody>
          <a:bodyPr/>
          <a:lstStyle/>
          <a:p>
            <a:pPr>
              <a:buFont typeface="Wingdings" pitchFamily="2" charset="2"/>
              <a:buNone/>
            </a:pPr>
            <a:r>
              <a:rPr lang="en-US" sz="4000"/>
              <a:t>The student will recall the names of</a:t>
            </a:r>
          </a:p>
          <a:p>
            <a:pPr>
              <a:buFont typeface="Wingdings" pitchFamily="2" charset="2"/>
              <a:buNone/>
            </a:pPr>
            <a:r>
              <a:rPr lang="en-US" sz="4000"/>
              <a:t>the parts of a flower.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666" name="Rectangle 2"/>
          <p:cNvSpPr>
            <a:spLocks noGrp="1" noChangeArrowheads="1"/>
          </p:cNvSpPr>
          <p:nvPr>
            <p:ph type="title"/>
          </p:nvPr>
        </p:nvSpPr>
        <p:spPr/>
        <p:txBody>
          <a:bodyPr/>
          <a:lstStyle/>
          <a:p>
            <a:r>
              <a:rPr lang="en-US"/>
              <a:t>With the Lens</a:t>
            </a:r>
          </a:p>
        </p:txBody>
      </p:sp>
      <p:sp>
        <p:nvSpPr>
          <p:cNvPr id="753667" name="Rectangle 3"/>
          <p:cNvSpPr>
            <a:spLocks noGrp="1" noChangeArrowheads="1"/>
          </p:cNvSpPr>
          <p:nvPr>
            <p:ph type="body" idx="1"/>
          </p:nvPr>
        </p:nvSpPr>
        <p:spPr>
          <a:xfrm>
            <a:off x="457200" y="1981200"/>
            <a:ext cx="8229600" cy="1524000"/>
          </a:xfrm>
        </p:spPr>
        <p:txBody>
          <a:bodyPr/>
          <a:lstStyle/>
          <a:p>
            <a:pPr>
              <a:buFont typeface="Wingdings" pitchFamily="2" charset="2"/>
              <a:buNone/>
            </a:pPr>
            <a:r>
              <a:rPr lang="en-US" sz="4000"/>
              <a:t>The student will recall the names of</a:t>
            </a:r>
          </a:p>
          <a:p>
            <a:pPr>
              <a:buFont typeface="Wingdings" pitchFamily="2" charset="2"/>
              <a:buNone/>
            </a:pPr>
            <a:r>
              <a:rPr lang="en-US" sz="4000"/>
              <a:t>the parts of a flower. </a:t>
            </a:r>
          </a:p>
        </p:txBody>
      </p:sp>
      <p:sp>
        <p:nvSpPr>
          <p:cNvPr id="753668" name="Text Box 4"/>
          <p:cNvSpPr txBox="1">
            <a:spLocks noChangeArrowheads="1"/>
          </p:cNvSpPr>
          <p:nvPr/>
        </p:nvSpPr>
        <p:spPr bwMode="auto">
          <a:xfrm>
            <a:off x="762000" y="1981200"/>
            <a:ext cx="7391400" cy="701675"/>
          </a:xfrm>
          <a:prstGeom prst="rect">
            <a:avLst/>
          </a:prstGeom>
          <a:noFill/>
          <a:ln w="9525" algn="ctr">
            <a:noFill/>
            <a:miter lim="800000"/>
            <a:headEnd/>
            <a:tailEnd/>
          </a:ln>
          <a:effectLst/>
        </p:spPr>
        <p:txBody>
          <a:bodyPr>
            <a:spAutoFit/>
          </a:bodyPr>
          <a:lstStyle/>
          <a:p>
            <a:pPr algn="ctr">
              <a:buClr>
                <a:schemeClr val="hlink"/>
              </a:buClr>
              <a:buSzPct val="80000"/>
              <a:buFont typeface="Wingdings" pitchFamily="2" charset="2"/>
              <a:buNone/>
            </a:pPr>
            <a:r>
              <a:rPr lang="en-US" sz="4000">
                <a:effectLst>
                  <a:outerShdw blurRad="38100" dist="38100" dir="2700000" algn="tl">
                    <a:srgbClr val="000000"/>
                  </a:outerShdw>
                </a:effectLst>
                <a:latin typeface="Tahoma" charset="0"/>
              </a:rPr>
              <a:t>This is a knowledge objective.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753667">
                                            <p:txEl>
                                              <p:pRg st="0" end="0"/>
                                            </p:txEl>
                                          </p:spTgt>
                                        </p:tgtEl>
                                      </p:cBhvr>
                                    </p:animEffect>
                                    <p:set>
                                      <p:cBhvr>
                                        <p:cTn id="7" dur="1" fill="hold">
                                          <p:stCondLst>
                                            <p:cond delay="499"/>
                                          </p:stCondLst>
                                        </p:cTn>
                                        <p:tgtEl>
                                          <p:spTgt spid="753667">
                                            <p:txEl>
                                              <p:pRg st="0" end="0"/>
                                            </p:txEl>
                                          </p:spTgt>
                                        </p:tgtEl>
                                        <p:attrNameLst>
                                          <p:attrName>style.visibility</p:attrName>
                                        </p:attrNameLst>
                                      </p:cBhvr>
                                      <p:to>
                                        <p:strVal val="hidden"/>
                                      </p:to>
                                    </p:set>
                                  </p:childTnLst>
                                </p:cTn>
                              </p:par>
                              <p:par>
                                <p:cTn id="8" presetID="3" presetClass="exit" presetSubtype="10" fill="hold" nodeType="withEffect">
                                  <p:stCondLst>
                                    <p:cond delay="0"/>
                                  </p:stCondLst>
                                  <p:childTnLst>
                                    <p:animEffect transition="out" filter="blinds(horizontal)">
                                      <p:cBhvr>
                                        <p:cTn id="9" dur="500"/>
                                        <p:tgtEl>
                                          <p:spTgt spid="753667">
                                            <p:txEl>
                                              <p:pRg st="1" end="1"/>
                                            </p:txEl>
                                          </p:spTgt>
                                        </p:tgtEl>
                                      </p:cBhvr>
                                    </p:animEffect>
                                    <p:set>
                                      <p:cBhvr>
                                        <p:cTn id="10" dur="1" fill="hold">
                                          <p:stCondLst>
                                            <p:cond delay="499"/>
                                          </p:stCondLst>
                                        </p:cTn>
                                        <p:tgtEl>
                                          <p:spTgt spid="753667">
                                            <p:txEl>
                                              <p:pRg st="1" end="1"/>
                                            </p:txEl>
                                          </p:spTgt>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753668"/>
                                        </p:tgtEl>
                                        <p:attrNameLst>
                                          <p:attrName>style.visibility</p:attrName>
                                        </p:attrNameLst>
                                      </p:cBhvr>
                                      <p:to>
                                        <p:strVal val="visible"/>
                                      </p:to>
                                    </p:set>
                                    <p:animEffect transition="in" filter="blinds(horizontal)">
                                      <p:cBhvr>
                                        <p:cTn id="15" dur="500"/>
                                        <p:tgtEl>
                                          <p:spTgt spid="7536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3668" grpId="0"/>
    </p:bldLst>
  </p:timing>
</p:sld>
</file>

<file path=ppt/theme/theme1.xml><?xml version="1.0" encoding="utf-8"?>
<a:theme xmlns:a="http://schemas.openxmlformats.org/drawingml/2006/main" name="Slit">
  <a:themeElements>
    <a:clrScheme name="Slit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fontScheme name="Slit">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115214" tIns="57607" rIns="115214" bIns="57607"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AU" sz="1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115214" tIns="57607" rIns="115214" bIns="57607"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AU" sz="1400" b="0" i="0" u="none" strike="noStrike" cap="none" normalizeH="0" baseline="0" smtClean="0">
            <a:ln>
              <a:noFill/>
            </a:ln>
            <a:solidFill>
              <a:schemeClr val="tx1"/>
            </a:solidFill>
            <a:effectLst/>
            <a:latin typeface="Arial" charset="0"/>
          </a:defRPr>
        </a:defPPr>
      </a:lstStyle>
    </a:lnDef>
  </a:objectDefaults>
  <a:extraClrSchemeLst>
    <a:extraClrScheme>
      <a:clrScheme name="Slit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clrMap bg1="dk2" tx1="lt1" bg2="dk1" tx2="lt2" accent1="accent1" accent2="accent2" accent3="accent3" accent4="accent4" accent5="accent5" accent6="accent6" hlink="hlink" folHlink="folHlink"/>
    </a:extraClrScheme>
    <a:extraClrScheme>
      <a:clrScheme name="Slit 2">
        <a:dk1>
          <a:srgbClr val="674E2F"/>
        </a:dk1>
        <a:lt1>
          <a:srgbClr val="FFFFFF"/>
        </a:lt1>
        <a:dk2>
          <a:srgbClr val="533F27"/>
        </a:dk2>
        <a:lt2>
          <a:srgbClr val="D8B274"/>
        </a:lt2>
        <a:accent1>
          <a:srgbClr val="CC9900"/>
        </a:accent1>
        <a:accent2>
          <a:srgbClr val="8F5F2F"/>
        </a:accent2>
        <a:accent3>
          <a:srgbClr val="B3AFAC"/>
        </a:accent3>
        <a:accent4>
          <a:srgbClr val="DADADA"/>
        </a:accent4>
        <a:accent5>
          <a:srgbClr val="E2CAAA"/>
        </a:accent5>
        <a:accent6>
          <a:srgbClr val="81552A"/>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lit 3">
        <a:dk1>
          <a:srgbClr val="646464"/>
        </a:dk1>
        <a:lt1>
          <a:srgbClr val="FFFFFF"/>
        </a:lt1>
        <a:dk2>
          <a:srgbClr val="545454"/>
        </a:dk2>
        <a:lt2>
          <a:srgbClr val="D4D4CE"/>
        </a:lt2>
        <a:accent1>
          <a:srgbClr val="49747D"/>
        </a:accent1>
        <a:accent2>
          <a:srgbClr val="8F9699"/>
        </a:accent2>
        <a:accent3>
          <a:srgbClr val="B3B3B3"/>
        </a:accent3>
        <a:accent4>
          <a:srgbClr val="DADADA"/>
        </a:accent4>
        <a:accent5>
          <a:srgbClr val="B1BCBF"/>
        </a:accent5>
        <a:accent6>
          <a:srgbClr val="81878A"/>
        </a:accent6>
        <a:hlink>
          <a:srgbClr val="8DC4D7"/>
        </a:hlink>
        <a:folHlink>
          <a:srgbClr val="7FB97F"/>
        </a:folHlink>
      </a:clrScheme>
      <a:clrMap bg1="dk2" tx1="lt1" bg2="dk1" tx2="lt2" accent1="accent1" accent2="accent2" accent3="accent3" accent4="accent4" accent5="accent5" accent6="accent6" hlink="hlink" folHlink="folHlink"/>
    </a:extraClrScheme>
    <a:extraClrScheme>
      <a:clrScheme name="Slit 4">
        <a:dk1>
          <a:srgbClr val="3A7400"/>
        </a:dk1>
        <a:lt1>
          <a:srgbClr val="FFFFFF"/>
        </a:lt1>
        <a:dk2>
          <a:srgbClr val="2E5C00"/>
        </a:dk2>
        <a:lt2>
          <a:srgbClr val="FFFFFF"/>
        </a:lt2>
        <a:accent1>
          <a:srgbClr val="79CA02"/>
        </a:accent1>
        <a:accent2>
          <a:srgbClr val="008080"/>
        </a:accent2>
        <a:accent3>
          <a:srgbClr val="ADB5AA"/>
        </a:accent3>
        <a:accent4>
          <a:srgbClr val="DADADA"/>
        </a:accent4>
        <a:accent5>
          <a:srgbClr val="BEE1AA"/>
        </a:accent5>
        <a:accent6>
          <a:srgbClr val="007373"/>
        </a:accent6>
        <a:hlink>
          <a:srgbClr val="A8DE0E"/>
        </a:hlink>
        <a:folHlink>
          <a:srgbClr val="00CC66"/>
        </a:folHlink>
      </a:clrScheme>
      <a:clrMap bg1="dk2" tx1="lt1" bg2="dk1" tx2="lt2" accent1="accent1" accent2="accent2" accent3="accent3" accent4="accent4" accent5="accent5" accent6="accent6" hlink="hlink" folHlink="folHlink"/>
    </a:extraClrScheme>
    <a:extraClrScheme>
      <a:clrScheme name="Slit 5">
        <a:dk1>
          <a:srgbClr val="008885"/>
        </a:dk1>
        <a:lt1>
          <a:srgbClr val="FFFFFF"/>
        </a:lt1>
        <a:dk2>
          <a:srgbClr val="007572"/>
        </a:dk2>
        <a:lt2>
          <a:srgbClr val="FFFF99"/>
        </a:lt2>
        <a:accent1>
          <a:srgbClr val="33CCCC"/>
        </a:accent1>
        <a:accent2>
          <a:srgbClr val="6D6FC7"/>
        </a:accent2>
        <a:accent3>
          <a:srgbClr val="AABDBC"/>
        </a:accent3>
        <a:accent4>
          <a:srgbClr val="DADADA"/>
        </a:accent4>
        <a:accent5>
          <a:srgbClr val="ADE2E2"/>
        </a:accent5>
        <a:accent6>
          <a:srgbClr val="6264B4"/>
        </a:accent6>
        <a:hlink>
          <a:srgbClr val="FFFFCC"/>
        </a:hlink>
        <a:folHlink>
          <a:srgbClr val="00FF00"/>
        </a:folHlink>
      </a:clrScheme>
      <a:clrMap bg1="dk2" tx1="lt1" bg2="dk1" tx2="lt2" accent1="accent1" accent2="accent2" accent3="accent3" accent4="accent4" accent5="accent5" accent6="accent6" hlink="hlink" folHlink="folHlink"/>
    </a:extraClrScheme>
    <a:extraClrScheme>
      <a:clrScheme name="Slit 6">
        <a:dk1>
          <a:srgbClr val="0000AC"/>
        </a:dk1>
        <a:lt1>
          <a:srgbClr val="FFFFFF"/>
        </a:lt1>
        <a:dk2>
          <a:srgbClr val="000086"/>
        </a:dk2>
        <a:lt2>
          <a:srgbClr val="CCFFFF"/>
        </a:lt2>
        <a:accent1>
          <a:srgbClr val="0099FF"/>
        </a:accent1>
        <a:accent2>
          <a:srgbClr val="00B000"/>
        </a:accent2>
        <a:accent3>
          <a:srgbClr val="AAAAC3"/>
        </a:accent3>
        <a:accent4>
          <a:srgbClr val="DADADA"/>
        </a:accent4>
        <a:accent5>
          <a:srgbClr val="AACAFF"/>
        </a:accent5>
        <a:accent6>
          <a:srgbClr val="009F00"/>
        </a:accent6>
        <a:hlink>
          <a:srgbClr val="FFE701"/>
        </a:hlink>
        <a:folHlink>
          <a:srgbClr val="FF9900"/>
        </a:folHlink>
      </a:clrScheme>
      <a:clrMap bg1="dk2" tx1="lt1" bg2="dk1" tx2="lt2" accent1="accent1" accent2="accent2" accent3="accent3" accent4="accent4" accent5="accent5" accent6="accent6" hlink="hlink" folHlink="folHlink"/>
    </a:extraClrScheme>
    <a:extraClrScheme>
      <a:clrScheme name="Slit 7">
        <a:dk1>
          <a:srgbClr val="7474A2"/>
        </a:dk1>
        <a:lt1>
          <a:srgbClr val="FFFFFF"/>
        </a:lt1>
        <a:dk2>
          <a:srgbClr val="5E5E8E"/>
        </a:dk2>
        <a:lt2>
          <a:srgbClr val="D1D1DF"/>
        </a:lt2>
        <a:accent1>
          <a:srgbClr val="CC66FF"/>
        </a:accent1>
        <a:accent2>
          <a:srgbClr val="6666FF"/>
        </a:accent2>
        <a:accent3>
          <a:srgbClr val="B6B6C6"/>
        </a:accent3>
        <a:accent4>
          <a:srgbClr val="DADADA"/>
        </a:accent4>
        <a:accent5>
          <a:srgbClr val="E2B8FF"/>
        </a:accent5>
        <a:accent6>
          <a:srgbClr val="5C5CE7"/>
        </a:accent6>
        <a:hlink>
          <a:srgbClr val="FFCC99"/>
        </a:hlink>
        <a:folHlink>
          <a:srgbClr val="CCCCFF"/>
        </a:folHlink>
      </a:clrScheme>
      <a:clrMap bg1="dk2" tx1="lt1" bg2="dk1" tx2="lt2" accent1="accent1" accent2="accent2" accent3="accent3" accent4="accent4" accent5="accent5" accent6="accent6" hlink="hlink" folHlink="folHlink"/>
    </a:extraClrScheme>
    <a:extraClrScheme>
      <a:clrScheme name="Slit 8">
        <a:dk1>
          <a:srgbClr val="000000"/>
        </a:dk1>
        <a:lt1>
          <a:srgbClr val="D0DAE2"/>
        </a:lt1>
        <a:dk2>
          <a:srgbClr val="000000"/>
        </a:dk2>
        <a:lt2>
          <a:srgbClr val="E7EDF1"/>
        </a:lt2>
        <a:accent1>
          <a:srgbClr val="33CCCC"/>
        </a:accent1>
        <a:accent2>
          <a:srgbClr val="0099CC"/>
        </a:accent2>
        <a:accent3>
          <a:srgbClr val="E4EAEE"/>
        </a:accent3>
        <a:accent4>
          <a:srgbClr val="000000"/>
        </a:accent4>
        <a:accent5>
          <a:srgbClr val="ADE2E2"/>
        </a:accent5>
        <a:accent6>
          <a:srgbClr val="008AB9"/>
        </a:accent6>
        <a:hlink>
          <a:srgbClr val="3333CC"/>
        </a:hlink>
        <a:folHlink>
          <a:srgbClr val="008080"/>
        </a:folHlink>
      </a:clrScheme>
      <a:clrMap bg1="lt1" tx1="dk1" bg2="lt2" tx2="dk2" accent1="accent1" accent2="accent2" accent3="accent3" accent4="accent4" accent5="accent5" accent6="accent6" hlink="hlink" folHlink="folHlink"/>
    </a:extraClrScheme>
    <a:extraClrScheme>
      <a:clrScheme name="Slit 9">
        <a:dk1>
          <a:srgbClr val="000000"/>
        </a:dk1>
        <a:lt1>
          <a:srgbClr val="FFFFFF"/>
        </a:lt1>
        <a:dk2>
          <a:srgbClr val="000000"/>
        </a:dk2>
        <a:lt2>
          <a:srgbClr val="E6E6E6"/>
        </a:lt2>
        <a:accent1>
          <a:srgbClr val="66CCFF"/>
        </a:accent1>
        <a:accent2>
          <a:srgbClr val="9999FF"/>
        </a:accent2>
        <a:accent3>
          <a:srgbClr val="FFFFFF"/>
        </a:accent3>
        <a:accent4>
          <a:srgbClr val="000000"/>
        </a:accent4>
        <a:accent5>
          <a:srgbClr val="B8E2FF"/>
        </a:accent5>
        <a:accent6>
          <a:srgbClr val="8A8AE7"/>
        </a:accent6>
        <a:hlink>
          <a:srgbClr val="3333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untain Top">
  <a:themeElements>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fontScheme name="Mountain To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115214" tIns="57607" rIns="115214" bIns="57607"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AU" sz="1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115214" tIns="57607" rIns="115214" bIns="57607"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AU" sz="1400" b="0" i="0" u="none" strike="noStrike" cap="none" normalizeH="0" baseline="0" smtClean="0">
            <a:ln>
              <a:noFill/>
            </a:ln>
            <a:solidFill>
              <a:schemeClr val="tx1"/>
            </a:solidFill>
            <a:effectLst/>
            <a:latin typeface="Arial" charset="0"/>
          </a:defRPr>
        </a:defPPr>
      </a:lstStyle>
    </a:lnDef>
  </a:objectDefaults>
  <a:extraClrSchemeLst>
    <a:extraClrScheme>
      <a:clrScheme name="Mountain Top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Mountain Top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Mountain Top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Mountain Top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Mountain Top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Mountain Top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Mountain Top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Mountain Top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Textured">
  <a:themeElements>
    <a:clrScheme name="1_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1_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115214" tIns="57607" rIns="115214" bIns="57607"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AU" sz="1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115214" tIns="57607" rIns="115214" bIns="57607"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AU" sz="1400" b="0" i="0" u="none" strike="noStrike" cap="none" normalizeH="0" baseline="0" smtClean="0">
            <a:ln>
              <a:noFill/>
            </a:ln>
            <a:solidFill>
              <a:schemeClr val="tx1"/>
            </a:solidFill>
            <a:effectLst/>
            <a:latin typeface="Arial" charset="0"/>
          </a:defRPr>
        </a:defPPr>
      </a:lstStyle>
    </a:lnDef>
  </a:objectDefaults>
  <a:extraClrSchemeLst>
    <a:extraClrScheme>
      <a:clrScheme name="1_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1_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1_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1_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1_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1_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1_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1_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Curtain Call">
  <a:themeElements>
    <a:clrScheme name="Curtain Call 1">
      <a:dk1>
        <a:srgbClr val="602000"/>
      </a:dk1>
      <a:lt1>
        <a:srgbClr val="FFFFFF"/>
      </a:lt1>
      <a:dk2>
        <a:srgbClr val="800000"/>
      </a:dk2>
      <a:lt2>
        <a:srgbClr val="FFFFCC"/>
      </a:lt2>
      <a:accent1>
        <a:srgbClr val="FF3300"/>
      </a:accent1>
      <a:accent2>
        <a:srgbClr val="000000"/>
      </a:accent2>
      <a:accent3>
        <a:srgbClr val="C0AAAA"/>
      </a:accent3>
      <a:accent4>
        <a:srgbClr val="DADADA"/>
      </a:accent4>
      <a:accent5>
        <a:srgbClr val="FFADAA"/>
      </a:accent5>
      <a:accent6>
        <a:srgbClr val="000000"/>
      </a:accent6>
      <a:hlink>
        <a:srgbClr val="EBF25A"/>
      </a:hlink>
      <a:folHlink>
        <a:srgbClr val="F2AA68"/>
      </a:folHlink>
    </a:clrScheme>
    <a:fontScheme name="Curtain Call">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115214" tIns="57607" rIns="115214" bIns="57607"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AU" sz="1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115214" tIns="57607" rIns="115214" bIns="57607"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AU" sz="1400" b="0" i="0" u="none" strike="noStrike" cap="none" normalizeH="0" baseline="0" smtClean="0">
            <a:ln>
              <a:noFill/>
            </a:ln>
            <a:solidFill>
              <a:schemeClr val="tx1"/>
            </a:solidFill>
            <a:effectLst/>
            <a:latin typeface="Arial" charset="0"/>
          </a:defRPr>
        </a:defPPr>
      </a:lstStyle>
    </a:lnDef>
  </a:objectDefaults>
  <a:extraClrSchemeLst>
    <a:extraClrScheme>
      <a:clrScheme name="Curtain Call 1">
        <a:dk1>
          <a:srgbClr val="602000"/>
        </a:dk1>
        <a:lt1>
          <a:srgbClr val="FFFFFF"/>
        </a:lt1>
        <a:dk2>
          <a:srgbClr val="800000"/>
        </a:dk2>
        <a:lt2>
          <a:srgbClr val="FFFFCC"/>
        </a:lt2>
        <a:accent1>
          <a:srgbClr val="FF3300"/>
        </a:accent1>
        <a:accent2>
          <a:srgbClr val="000000"/>
        </a:accent2>
        <a:accent3>
          <a:srgbClr val="C0AAAA"/>
        </a:accent3>
        <a:accent4>
          <a:srgbClr val="DADADA"/>
        </a:accent4>
        <a:accent5>
          <a:srgbClr val="FFADAA"/>
        </a:accent5>
        <a:accent6>
          <a:srgbClr val="000000"/>
        </a:accent6>
        <a:hlink>
          <a:srgbClr val="EBF25A"/>
        </a:hlink>
        <a:folHlink>
          <a:srgbClr val="F2AA68"/>
        </a:folHlink>
      </a:clrScheme>
      <a:clrMap bg1="dk2" tx1="lt1" bg2="dk1" tx2="lt2" accent1="accent1" accent2="accent2" accent3="accent3" accent4="accent4" accent5="accent5" accent6="accent6" hlink="hlink" folHlink="folHlink"/>
    </a:extraClrScheme>
    <a:extraClrScheme>
      <a:clrScheme name="Curtain Call 2">
        <a:dk1>
          <a:srgbClr val="000066"/>
        </a:dk1>
        <a:lt1>
          <a:srgbClr val="FFFFFF"/>
        </a:lt1>
        <a:dk2>
          <a:srgbClr val="000099"/>
        </a:dk2>
        <a:lt2>
          <a:srgbClr val="D8F6F8"/>
        </a:lt2>
        <a:accent1>
          <a:srgbClr val="0099FF"/>
        </a:accent1>
        <a:accent2>
          <a:srgbClr val="00003A"/>
        </a:accent2>
        <a:accent3>
          <a:srgbClr val="AAAACA"/>
        </a:accent3>
        <a:accent4>
          <a:srgbClr val="DADADA"/>
        </a:accent4>
        <a:accent5>
          <a:srgbClr val="AACAFF"/>
        </a:accent5>
        <a:accent6>
          <a:srgbClr val="000034"/>
        </a:accent6>
        <a:hlink>
          <a:srgbClr val="DDD925"/>
        </a:hlink>
        <a:folHlink>
          <a:srgbClr val="72C676"/>
        </a:folHlink>
      </a:clrScheme>
      <a:clrMap bg1="dk2" tx1="lt1" bg2="dk1" tx2="lt2" accent1="accent1" accent2="accent2" accent3="accent3" accent4="accent4" accent5="accent5" accent6="accent6" hlink="hlink" folHlink="folHlink"/>
    </a:extraClrScheme>
    <a:extraClrScheme>
      <a:clrScheme name="Curtain Call 3">
        <a:dk1>
          <a:srgbClr val="4C3D57"/>
        </a:dk1>
        <a:lt1>
          <a:srgbClr val="FFFFFF"/>
        </a:lt1>
        <a:dk2>
          <a:srgbClr val="660066"/>
        </a:dk2>
        <a:lt2>
          <a:srgbClr val="FDFBE3"/>
        </a:lt2>
        <a:accent1>
          <a:srgbClr val="976C9E"/>
        </a:accent1>
        <a:accent2>
          <a:srgbClr val="1E1822"/>
        </a:accent2>
        <a:accent3>
          <a:srgbClr val="B8AAB8"/>
        </a:accent3>
        <a:accent4>
          <a:srgbClr val="DADADA"/>
        </a:accent4>
        <a:accent5>
          <a:srgbClr val="C9BACC"/>
        </a:accent5>
        <a:accent6>
          <a:srgbClr val="1A151E"/>
        </a:accent6>
        <a:hlink>
          <a:srgbClr val="D8C460"/>
        </a:hlink>
        <a:folHlink>
          <a:srgbClr val="C3C2BD"/>
        </a:folHlink>
      </a:clrScheme>
      <a:clrMap bg1="dk2" tx1="lt1" bg2="dk1" tx2="lt2" accent1="accent1" accent2="accent2" accent3="accent3" accent4="accent4" accent5="accent5" accent6="accent6" hlink="hlink" folHlink="folHlink"/>
    </a:extraClrScheme>
    <a:extraClrScheme>
      <a:clrScheme name="Curtain Call 4">
        <a:dk1>
          <a:srgbClr val="334D3F"/>
        </a:dk1>
        <a:lt1>
          <a:srgbClr val="FFFFFF"/>
        </a:lt1>
        <a:dk2>
          <a:srgbClr val="008000"/>
        </a:dk2>
        <a:lt2>
          <a:srgbClr val="D3F1DB"/>
        </a:lt2>
        <a:accent1>
          <a:srgbClr val="4A6D84"/>
        </a:accent1>
        <a:accent2>
          <a:srgbClr val="213329"/>
        </a:accent2>
        <a:accent3>
          <a:srgbClr val="AAC0AA"/>
        </a:accent3>
        <a:accent4>
          <a:srgbClr val="DADADA"/>
        </a:accent4>
        <a:accent5>
          <a:srgbClr val="B1BAC2"/>
        </a:accent5>
        <a:accent6>
          <a:srgbClr val="1D2D24"/>
        </a:accent6>
        <a:hlink>
          <a:srgbClr val="F0B100"/>
        </a:hlink>
        <a:folHlink>
          <a:srgbClr val="C37103"/>
        </a:folHlink>
      </a:clrScheme>
      <a:clrMap bg1="dk2" tx1="lt1" bg2="dk1" tx2="lt2" accent1="accent1" accent2="accent2" accent3="accent3" accent4="accent4" accent5="accent5" accent6="accent6" hlink="hlink" folHlink="folHlink"/>
    </a:extraClrScheme>
    <a:extraClrScheme>
      <a:clrScheme name="Curtain Call 5">
        <a:dk1>
          <a:srgbClr val="566858"/>
        </a:dk1>
        <a:lt1>
          <a:srgbClr val="FFFFFF"/>
        </a:lt1>
        <a:dk2>
          <a:srgbClr val="6D8771"/>
        </a:dk2>
        <a:lt2>
          <a:srgbClr val="ECECB2"/>
        </a:lt2>
        <a:accent1>
          <a:srgbClr val="76A571"/>
        </a:accent1>
        <a:accent2>
          <a:srgbClr val="465648"/>
        </a:accent2>
        <a:accent3>
          <a:srgbClr val="BAC3BB"/>
        </a:accent3>
        <a:accent4>
          <a:srgbClr val="DADADA"/>
        </a:accent4>
        <a:accent5>
          <a:srgbClr val="BDCFBB"/>
        </a:accent5>
        <a:accent6>
          <a:srgbClr val="3F4D40"/>
        </a:accent6>
        <a:hlink>
          <a:srgbClr val="FFDC0B"/>
        </a:hlink>
        <a:folHlink>
          <a:srgbClr val="FC9916"/>
        </a:folHlink>
      </a:clrScheme>
      <a:clrMap bg1="dk2" tx1="lt1" bg2="dk1" tx2="lt2" accent1="accent1" accent2="accent2" accent3="accent3" accent4="accent4" accent5="accent5" accent6="accent6" hlink="hlink" folHlink="folHlink"/>
    </a:extraClrScheme>
    <a:extraClrScheme>
      <a:clrScheme name="Curtain Call 6">
        <a:dk1>
          <a:srgbClr val="0A6866"/>
        </a:dk1>
        <a:lt1>
          <a:srgbClr val="FFFFFF"/>
        </a:lt1>
        <a:dk2>
          <a:srgbClr val="0D8784"/>
        </a:dk2>
        <a:lt2>
          <a:srgbClr val="B8DEC6"/>
        </a:lt2>
        <a:accent1>
          <a:srgbClr val="3C7652"/>
        </a:accent1>
        <a:accent2>
          <a:srgbClr val="005250"/>
        </a:accent2>
        <a:accent3>
          <a:srgbClr val="AAC3C2"/>
        </a:accent3>
        <a:accent4>
          <a:srgbClr val="DADADA"/>
        </a:accent4>
        <a:accent5>
          <a:srgbClr val="AFBDB3"/>
        </a:accent5>
        <a:accent6>
          <a:srgbClr val="004948"/>
        </a:accent6>
        <a:hlink>
          <a:srgbClr val="00E0A5"/>
        </a:hlink>
        <a:folHlink>
          <a:srgbClr val="00CCFF"/>
        </a:folHlink>
      </a:clrScheme>
      <a:clrMap bg1="dk2" tx1="lt1" bg2="dk1" tx2="lt2" accent1="accent1" accent2="accent2" accent3="accent3" accent4="accent4" accent5="accent5" accent6="accent6" hlink="hlink" folHlink="folHlink"/>
    </a:extraClrScheme>
    <a:extraClrScheme>
      <a:clrScheme name="Curtain Call 7">
        <a:dk1>
          <a:srgbClr val="50688C"/>
        </a:dk1>
        <a:lt1>
          <a:srgbClr val="FFFFFF"/>
        </a:lt1>
        <a:dk2>
          <a:srgbClr val="6E87AC"/>
        </a:dk2>
        <a:lt2>
          <a:srgbClr val="FFFFFF"/>
        </a:lt2>
        <a:accent1>
          <a:srgbClr val="376EA5"/>
        </a:accent1>
        <a:accent2>
          <a:srgbClr val="445876"/>
        </a:accent2>
        <a:accent3>
          <a:srgbClr val="BAC3D2"/>
        </a:accent3>
        <a:accent4>
          <a:srgbClr val="DADADA"/>
        </a:accent4>
        <a:accent5>
          <a:srgbClr val="AEBACF"/>
        </a:accent5>
        <a:accent6>
          <a:srgbClr val="3D4F6A"/>
        </a:accent6>
        <a:hlink>
          <a:srgbClr val="66CCFF"/>
        </a:hlink>
        <a:folHlink>
          <a:srgbClr val="CCCCFF"/>
        </a:folHlink>
      </a:clrScheme>
      <a:clrMap bg1="dk2" tx1="lt1" bg2="dk1" tx2="lt2" accent1="accent1" accent2="accent2" accent3="accent3" accent4="accent4" accent5="accent5" accent6="accent6" hlink="hlink" folHlink="folHlink"/>
    </a:extraClrScheme>
    <a:extraClrScheme>
      <a:clrScheme name="Curtain Call 8">
        <a:dk1>
          <a:srgbClr val="000000"/>
        </a:dk1>
        <a:lt1>
          <a:srgbClr val="DDDCC5"/>
        </a:lt1>
        <a:dk2>
          <a:srgbClr val="000000"/>
        </a:dk2>
        <a:lt2>
          <a:srgbClr val="C9C6A5"/>
        </a:lt2>
        <a:accent1>
          <a:srgbClr val="C0C0C0"/>
        </a:accent1>
        <a:accent2>
          <a:srgbClr val="B0AC90"/>
        </a:accent2>
        <a:accent3>
          <a:srgbClr val="EBEBDF"/>
        </a:accent3>
        <a:accent4>
          <a:srgbClr val="000000"/>
        </a:accent4>
        <a:accent5>
          <a:srgbClr val="DCDCDC"/>
        </a:accent5>
        <a:accent6>
          <a:srgbClr val="9F9B82"/>
        </a:accent6>
        <a:hlink>
          <a:srgbClr val="666699"/>
        </a:hlink>
        <a:folHlink>
          <a:srgbClr val="905C80"/>
        </a:folHlink>
      </a:clrScheme>
      <a:clrMap bg1="lt1" tx1="dk1" bg2="lt2" tx2="dk2" accent1="accent1" accent2="accent2" accent3="accent3" accent4="accent4" accent5="accent5" accent6="accent6" hlink="hlink" folHlink="folHlink"/>
    </a:extraClrScheme>
    <a:extraClrScheme>
      <a:clrScheme name="Curtain Call 9">
        <a:dk1>
          <a:srgbClr val="000000"/>
        </a:dk1>
        <a:lt1>
          <a:srgbClr val="FFFFFF"/>
        </a:lt1>
        <a:dk2>
          <a:srgbClr val="000099"/>
        </a:dk2>
        <a:lt2>
          <a:srgbClr val="DDDDDD"/>
        </a:lt2>
        <a:accent1>
          <a:srgbClr val="C6D4D4"/>
        </a:accent1>
        <a:accent2>
          <a:srgbClr val="C0C0C0"/>
        </a:accent2>
        <a:accent3>
          <a:srgbClr val="FFFFFF"/>
        </a:accent3>
        <a:accent4>
          <a:srgbClr val="000000"/>
        </a:accent4>
        <a:accent5>
          <a:srgbClr val="DFE6E6"/>
        </a:accent5>
        <a:accent6>
          <a:srgbClr val="AEAEAE"/>
        </a:accent6>
        <a:hlink>
          <a:srgbClr val="6600FF"/>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extured">
  <a:themeElements>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115214" tIns="57607" rIns="115214" bIns="57607"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AU" sz="1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115214" tIns="57607" rIns="115214" bIns="57607"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AU" sz="1400" b="0" i="0" u="none" strike="noStrike" cap="none" normalizeH="0" baseline="0" smtClean="0">
            <a:ln>
              <a:noFill/>
            </a:ln>
            <a:solidFill>
              <a:schemeClr val="tx1"/>
            </a:solidFill>
            <a:effectLst/>
            <a:latin typeface="Arial" charset="0"/>
          </a:defRPr>
        </a:defPPr>
      </a:lstStyle>
    </a:lnDef>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Textured">
  <a:themeElements>
    <a:clrScheme name="2_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2_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115214" tIns="57607" rIns="115214" bIns="57607"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AU" sz="1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115214" tIns="57607" rIns="115214" bIns="57607"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AU" sz="1400" b="0" i="0" u="none" strike="noStrike" cap="none" normalizeH="0" baseline="0" smtClean="0">
            <a:ln>
              <a:noFill/>
            </a:ln>
            <a:solidFill>
              <a:schemeClr val="tx1"/>
            </a:solidFill>
            <a:effectLst/>
            <a:latin typeface="Arial" charset="0"/>
          </a:defRPr>
        </a:defPPr>
      </a:lstStyle>
    </a:lnDef>
  </a:objectDefaults>
  <a:extraClrSchemeLst>
    <a:extraClrScheme>
      <a:clrScheme name="2_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2_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2_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2_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2_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2_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2_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2_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8766</TotalTime>
  <Words>1817</Words>
  <Application>Microsoft Office PowerPoint</Application>
  <PresentationFormat>On-screen Show (4:3)</PresentationFormat>
  <Paragraphs>429</Paragraphs>
  <Slides>46</Slides>
  <Notes>12</Notes>
  <HiddenSlides>0</HiddenSlides>
  <MMClips>0</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46</vt:i4>
      </vt:variant>
    </vt:vector>
  </HeadingPairs>
  <TitlesOfParts>
    <vt:vector size="56" baseType="lpstr">
      <vt:lpstr>Arial</vt:lpstr>
      <vt:lpstr>Tahoma</vt:lpstr>
      <vt:lpstr>Times New Roman</vt:lpstr>
      <vt:lpstr>Wingdings</vt:lpstr>
      <vt:lpstr>Slit</vt:lpstr>
      <vt:lpstr>Mountain Top</vt:lpstr>
      <vt:lpstr>1_Textured</vt:lpstr>
      <vt:lpstr>Curtain Call</vt:lpstr>
      <vt:lpstr>Textured</vt:lpstr>
      <vt:lpstr>2_Textured</vt:lpstr>
      <vt:lpstr>Slide 1</vt:lpstr>
      <vt:lpstr>A Fundamental Truth</vt:lpstr>
      <vt:lpstr>Bloom’s Taxonomy as a Framework</vt:lpstr>
      <vt:lpstr>Who were the taxonomists?</vt:lpstr>
      <vt:lpstr>They Needed a Set of Categories that Cut-Across Subject Areas </vt:lpstr>
      <vt:lpstr>Looking Through a New Lens </vt:lpstr>
      <vt:lpstr>Slide 7</vt:lpstr>
      <vt:lpstr>Without the Lens</vt:lpstr>
      <vt:lpstr>With the Lens</vt:lpstr>
      <vt:lpstr>Objectives were used to form categories; then categories were used to classify objectives.   80 % of the objectives fell into the Knowledge category</vt:lpstr>
      <vt:lpstr>The Revision</vt:lpstr>
      <vt:lpstr>In education, objectives are statements of what we want students to learn as a result of the instruction we provide. Standards are simply mandated objectives.</vt:lpstr>
      <vt:lpstr>The Common Format of Objectives</vt:lpstr>
      <vt:lpstr>The SUBJECT is the Learner or the Student.</vt:lpstr>
      <vt:lpstr>The verbs provide clues as to the cognitive process category intended by the person or persons writing the standard.  Adopted from the original Bloom’s taxonomy of educational objectives, there are six cognitive process categories. </vt:lpstr>
      <vt:lpstr>Bloom                Revised Bloom</vt:lpstr>
      <vt:lpstr>Slide 17</vt:lpstr>
      <vt:lpstr>Cognitive Processes</vt:lpstr>
      <vt:lpstr>Cognitive Processes (continued)</vt:lpstr>
      <vt:lpstr>Slide 20</vt:lpstr>
      <vt:lpstr>Unlike the verbs, the objects of the standards are subject-specific (e.g., math, science, social studies).  The objects specify the CONTENT of the standard.  For several reasons, CONTENT was replaced by KNOWLEDGE.</vt:lpstr>
      <vt:lpstr>What are Differences Between Content and Knowledge?</vt:lpstr>
      <vt:lpstr>Four Types of Knowledge</vt:lpstr>
      <vt:lpstr>Slide 24</vt:lpstr>
      <vt:lpstr>Slide 25</vt:lpstr>
      <vt:lpstr>Slide 26</vt:lpstr>
      <vt:lpstr>How it Works</vt:lpstr>
      <vt:lpstr>Explain the political alliances and policies that impacted the United States in the latter part of the 20th Century, including NATO, the UN, and OPEC  </vt:lpstr>
      <vt:lpstr>Slide 29</vt:lpstr>
      <vt:lpstr>Slide 30</vt:lpstr>
      <vt:lpstr>Summarize the provisions of the 13th, 14th, and 15th Amendments to the Constitution, including how the amendments protected the rights of African Americans and sought to enhance their political, social, and economic opportunities </vt:lpstr>
      <vt:lpstr>  Verb = Summarize</vt:lpstr>
      <vt:lpstr>  Verb = Summarize = Understand</vt:lpstr>
      <vt:lpstr>Slide 34</vt:lpstr>
      <vt:lpstr>The SVO format of standards in combination with the two-dimensional structure of the Taxonomy Table allows us to classify standards so we better understand their intent and meaning in terms of student learning.  </vt:lpstr>
      <vt:lpstr>Additional Benefits</vt:lpstr>
      <vt:lpstr>Curriculum Alignment</vt:lpstr>
      <vt:lpstr>Why is Alignment Important?</vt:lpstr>
      <vt:lpstr>Traditional Alignment</vt:lpstr>
      <vt:lpstr>Slide 40</vt:lpstr>
      <vt:lpstr>Slide 41</vt:lpstr>
      <vt:lpstr>Remember Factual Knowledge</vt:lpstr>
      <vt:lpstr>Apply Procedural Knowledge</vt:lpstr>
      <vt:lpstr>Slide 44</vt:lpstr>
      <vt:lpstr>Slide 45</vt:lpstr>
      <vt:lpstr>Why the Revised Taxonomy?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BLOOM’s REVISED TAXONOMY</dc:title>
  <dc:creator>Denise Margaret Tarlinton</dc:creator>
  <cp:lastModifiedBy>D Wenzel</cp:lastModifiedBy>
  <cp:revision>179</cp:revision>
  <dcterms:created xsi:type="dcterms:W3CDTF">2003-06-22T10:42:59Z</dcterms:created>
  <dcterms:modified xsi:type="dcterms:W3CDTF">2010-10-09T00:47:46Z</dcterms:modified>
</cp:coreProperties>
</file>